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697" r:id="rId4"/>
  </p:sldMasterIdLst>
  <p:notesMasterIdLst>
    <p:notesMasterId r:id="rId102"/>
  </p:notesMasterIdLst>
  <p:sldIdLst>
    <p:sldId id="325" r:id="rId5"/>
    <p:sldId id="369" r:id="rId6"/>
    <p:sldId id="313" r:id="rId7"/>
    <p:sldId id="316" r:id="rId8"/>
    <p:sldId id="466" r:id="rId9"/>
    <p:sldId id="371" r:id="rId10"/>
    <p:sldId id="259" r:id="rId11"/>
    <p:sldId id="260" r:id="rId12"/>
    <p:sldId id="261" r:id="rId13"/>
    <p:sldId id="373" r:id="rId14"/>
    <p:sldId id="262" r:id="rId15"/>
    <p:sldId id="330" r:id="rId16"/>
    <p:sldId id="303" r:id="rId17"/>
    <p:sldId id="478" r:id="rId18"/>
    <p:sldId id="332" r:id="rId19"/>
    <p:sldId id="333" r:id="rId20"/>
    <p:sldId id="334" r:id="rId21"/>
    <p:sldId id="263" r:id="rId22"/>
    <p:sldId id="272" r:id="rId23"/>
    <p:sldId id="398" r:id="rId24"/>
    <p:sldId id="399" r:id="rId25"/>
    <p:sldId id="400" r:id="rId26"/>
    <p:sldId id="291" r:id="rId27"/>
    <p:sldId id="292" r:id="rId28"/>
    <p:sldId id="401" r:id="rId29"/>
    <p:sldId id="294" r:id="rId30"/>
    <p:sldId id="372" r:id="rId31"/>
    <p:sldId id="468" r:id="rId32"/>
    <p:sldId id="395" r:id="rId33"/>
    <p:sldId id="396" r:id="rId34"/>
    <p:sldId id="482" r:id="rId35"/>
    <p:sldId id="475" r:id="rId36"/>
    <p:sldId id="376" r:id="rId37"/>
    <p:sldId id="479" r:id="rId38"/>
    <p:sldId id="377" r:id="rId39"/>
    <p:sldId id="404" r:id="rId40"/>
    <p:sldId id="378" r:id="rId41"/>
    <p:sldId id="405" r:id="rId42"/>
    <p:sldId id="480" r:id="rId43"/>
    <p:sldId id="379" r:id="rId44"/>
    <p:sldId id="406" r:id="rId45"/>
    <p:sldId id="380" r:id="rId46"/>
    <p:sldId id="407" r:id="rId47"/>
    <p:sldId id="408" r:id="rId48"/>
    <p:sldId id="381" r:id="rId49"/>
    <p:sldId id="382" r:id="rId50"/>
    <p:sldId id="409" r:id="rId51"/>
    <p:sldId id="472" r:id="rId52"/>
    <p:sldId id="481" r:id="rId53"/>
    <p:sldId id="471" r:id="rId54"/>
    <p:sldId id="321" r:id="rId55"/>
    <p:sldId id="375" r:id="rId56"/>
    <p:sldId id="338" r:id="rId57"/>
    <p:sldId id="383" r:id="rId58"/>
    <p:sldId id="276" r:id="rId59"/>
    <p:sldId id="340" r:id="rId60"/>
    <p:sldId id="341" r:id="rId61"/>
    <p:sldId id="467" r:id="rId62"/>
    <p:sldId id="339" r:id="rId63"/>
    <p:sldId id="384" r:id="rId64"/>
    <p:sldId id="344" r:id="rId65"/>
    <p:sldId id="277" r:id="rId66"/>
    <p:sldId id="410" r:id="rId67"/>
    <p:sldId id="280" r:id="rId68"/>
    <p:sldId id="349" r:id="rId69"/>
    <p:sldId id="477" r:id="rId70"/>
    <p:sldId id="388" r:id="rId71"/>
    <p:sldId id="389" r:id="rId72"/>
    <p:sldId id="306" r:id="rId73"/>
    <p:sldId id="386" r:id="rId74"/>
    <p:sldId id="387" r:id="rId75"/>
    <p:sldId id="283" r:id="rId76"/>
    <p:sldId id="284" r:id="rId77"/>
    <p:sldId id="323" r:id="rId78"/>
    <p:sldId id="390" r:id="rId79"/>
    <p:sldId id="288" r:id="rId80"/>
    <p:sldId id="356" r:id="rId81"/>
    <p:sldId id="397" r:id="rId82"/>
    <p:sldId id="391" r:id="rId83"/>
    <p:sldId id="289" r:id="rId84"/>
    <p:sldId id="393" r:id="rId85"/>
    <p:sldId id="360" r:id="rId86"/>
    <p:sldId id="290" r:id="rId87"/>
    <p:sldId id="361" r:id="rId88"/>
    <p:sldId id="293" r:id="rId89"/>
    <p:sldId id="363" r:id="rId90"/>
    <p:sldId id="362" r:id="rId91"/>
    <p:sldId id="366" r:id="rId92"/>
    <p:sldId id="364" r:id="rId93"/>
    <p:sldId id="365" r:id="rId94"/>
    <p:sldId id="368" r:id="rId95"/>
    <p:sldId id="297" r:id="rId96"/>
    <p:sldId id="298" r:id="rId97"/>
    <p:sldId id="300" r:id="rId98"/>
    <p:sldId id="315" r:id="rId99"/>
    <p:sldId id="367" r:id="rId100"/>
    <p:sldId id="299" r:id="rId101"/>
  </p:sldIdLst>
  <p:sldSz cx="12192000" cy="6858000"/>
  <p:notesSz cx="7102475" cy="9388475"/>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359500E-D6FD-C700-A0A0-DC8DFB05EB5F}" name="Cluster, Jane" initials="CJ" userId="S::JCluster@fda.gov::7647c244-f2cd-468d-89b3-8742512d5897" providerId="AD"/>
  <p188:author id="{C9BE232F-DCD2-F9C0-E965-9722E1F1BC26}" name="Cluster, Jane" initials="CJ" userId="S::jcluster@fda.gov::7647c244-f2cd-468d-89b3-8742512d5897" providerId="AD"/>
  <p188:author id="{13B41A68-DE4D-A749-06B5-AB64E5D750A1}" name="Williams, Elizabeth (Noelia)" initials="WE(" userId="S::Elizabeth.Williams@fda.gov::bd90485d-cb4d-4aa9-b22f-191aa5e3f3f2" providerId="AD"/>
  <p188:author id="{DAFB3BB3-35CE-4EFC-9970-28D5C26D7B08}" name="vng@spa-food.org" initials="vn" userId="S::urn:spo:guest#vng@spa-food.org::" providerId="AD"/>
  <p188:author id="{B7D2DDD4-CC4C-31B8-5CAA-E41C5F4E8D84}" name="Michael Ciaramella" initials="MC" userId="S::mc2544_cornell.edu#ext#@afdo.onmicrosoft.com::c8533d01-3f20-41c1-89a9-4c301c48be72" providerId="AD"/>
  <p188:author id="{C1428DE8-9E73-B7D3-0054-EA2D9AD99734}" name="Williams, Elizabeth (Noelia)" initials="W(" userId="S::elizabeth.williams@fda.gov::bd90485d-cb4d-4aa9-b22f-191aa5e3f3f2"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00"/>
    <a:srgbClr val="FFFFFF"/>
    <a:srgbClr val="CC3300"/>
    <a:srgbClr val="FF3300"/>
    <a:srgbClr val="993300"/>
    <a:srgbClr val="36E5C9"/>
    <a:srgbClr val="000000"/>
    <a:srgbClr val="FFCC00"/>
    <a:srgbClr val="0000CC"/>
    <a:srgbClr val="FFCC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BA08D9F-9910-6869-401B-EBDFD6234457}" v="126" dt="2022-05-10T12:14:34.078"/>
    <p1510:client id="{39FF8C2E-2DB2-5127-6EA2-1DA96C424191}" v="3" dt="2022-05-18T13:55:35.349"/>
    <p1510:client id="{57504756-D72A-771F-97BA-021076F9F7ED}" v="15" dt="2022-05-06T17:28:30.482"/>
    <p1510:client id="{5F5282D7-F6FB-9DAE-C98D-FCDF75AB37A8}" v="182" dt="2022-05-07T12:24:50.355"/>
    <p1510:client id="{79A00EF6-76FA-A621-D75B-3C53B20ADC41}" v="8" dt="2022-05-09T20:10:02.475"/>
    <p1510:client id="{79B0AC40-C819-498A-A248-D1939C816097}" v="1" dt="2022-06-21T14:04:24.414"/>
    <p1510:client id="{79E15E44-5B4F-9ACF-D643-0BD4A10C8031}" v="22" dt="2022-05-06T19:15:34.031"/>
    <p1510:client id="{B66E9B29-8209-29B6-1926-8DBFCB31CD30}" v="18" dt="2022-05-06T14:17:41.859"/>
    <p1510:client id="{C2FE0C93-1FD2-CCCF-6FA9-152D46AC3683}" v="9" dt="2022-05-09T20:23:45.047"/>
    <p1510:client id="{D6899B9A-F8C0-83B1-AB53-4B53A4CBF14B}" v="2" dt="2022-07-12T16:55:39.511"/>
    <p1510:client id="{F127BBC5-2917-0F58-8E8C-7C931FAAC354}" v="53" dt="2022-05-06T18:54:48.94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866"/>
    <p:restoredTop sz="94678"/>
  </p:normalViewPr>
  <p:slideViewPr>
    <p:cSldViewPr snapToGrid="0">
      <p:cViewPr varScale="1">
        <p:scale>
          <a:sx n="82" d="100"/>
          <a:sy n="82" d="100"/>
        </p:scale>
        <p:origin x="192" y="128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6" Type="http://schemas.openxmlformats.org/officeDocument/2006/relationships/slide" Target="slides/slide12.xml"/><Relationship Id="rId107" Type="http://schemas.microsoft.com/office/2015/10/relationships/revisionInfo" Target="revisionInfo.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notesMaster" Target="notesMasters/notesMaster1.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presProps" Target="presProps.xml"/><Relationship Id="rId108" Type="http://schemas.microsoft.com/office/2018/10/relationships/authors" Target="author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slide" Target="slides/slide84.xml"/><Relationship Id="rId91" Type="http://schemas.openxmlformats.org/officeDocument/2006/relationships/slide" Target="slides/slide87.xml"/><Relationship Id="rId96" Type="http://schemas.openxmlformats.org/officeDocument/2006/relationships/slide" Target="slides/slide92.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6" Type="http://schemas.openxmlformats.org/officeDocument/2006/relationships/tableStyles" Target="tableStyle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viewProps" Target="viewProps.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9570" name="Rectangle 2">
            <a:extLst>
              <a:ext uri="{FF2B5EF4-FFF2-40B4-BE49-F238E27FC236}">
                <a16:creationId xmlns:a16="http://schemas.microsoft.com/office/drawing/2014/main" id="{10BC4A1A-854D-42FE-8B00-97794FA39D2C}"/>
              </a:ext>
            </a:extLst>
          </p:cNvPr>
          <p:cNvSpPr>
            <a:spLocks noGrp="1" noChangeArrowheads="1"/>
          </p:cNvSpPr>
          <p:nvPr>
            <p:ph type="hdr" sz="quarter"/>
          </p:nvPr>
        </p:nvSpPr>
        <p:spPr bwMode="auto">
          <a:xfrm>
            <a:off x="0" y="0"/>
            <a:ext cx="3078163" cy="469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4229" tIns="47114" rIns="94229" bIns="47114" numCol="1" anchor="t" anchorCtr="0" compatLnSpc="1">
            <a:prstTxWarp prst="textNoShape">
              <a:avLst/>
            </a:prstTxWarp>
          </a:bodyPr>
          <a:lstStyle>
            <a:lvl1pPr>
              <a:defRPr sz="1200">
                <a:latin typeface="Arial" charset="0"/>
                <a:ea typeface="+mn-ea"/>
                <a:cs typeface="+mn-cs"/>
              </a:defRPr>
            </a:lvl1pPr>
          </a:lstStyle>
          <a:p>
            <a:pPr>
              <a:defRPr/>
            </a:pPr>
            <a:endParaRPr lang="en-US" dirty="0"/>
          </a:p>
        </p:txBody>
      </p:sp>
      <p:sp>
        <p:nvSpPr>
          <p:cNvPr id="109571" name="Rectangle 3">
            <a:extLst>
              <a:ext uri="{FF2B5EF4-FFF2-40B4-BE49-F238E27FC236}">
                <a16:creationId xmlns:a16="http://schemas.microsoft.com/office/drawing/2014/main" id="{11A716A7-F1AF-4408-80F8-016F7AFE08E7}"/>
              </a:ext>
            </a:extLst>
          </p:cNvPr>
          <p:cNvSpPr>
            <a:spLocks noGrp="1" noChangeArrowheads="1"/>
          </p:cNvSpPr>
          <p:nvPr>
            <p:ph type="dt" idx="1"/>
          </p:nvPr>
        </p:nvSpPr>
        <p:spPr bwMode="auto">
          <a:xfrm>
            <a:off x="4024313" y="0"/>
            <a:ext cx="3078162" cy="469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4229" tIns="47114" rIns="94229" bIns="47114" numCol="1" anchor="t" anchorCtr="0" compatLnSpc="1">
            <a:prstTxWarp prst="textNoShape">
              <a:avLst/>
            </a:prstTxWarp>
          </a:bodyPr>
          <a:lstStyle>
            <a:lvl1pPr algn="r">
              <a:defRPr sz="1200">
                <a:latin typeface="Arial" charset="0"/>
                <a:ea typeface="+mn-ea"/>
                <a:cs typeface="+mn-cs"/>
              </a:defRPr>
            </a:lvl1pPr>
          </a:lstStyle>
          <a:p>
            <a:pPr>
              <a:defRPr/>
            </a:pPr>
            <a:endParaRPr lang="en-US" dirty="0"/>
          </a:p>
        </p:txBody>
      </p:sp>
      <p:sp>
        <p:nvSpPr>
          <p:cNvPr id="9220" name="Rectangle 4">
            <a:extLst>
              <a:ext uri="{FF2B5EF4-FFF2-40B4-BE49-F238E27FC236}">
                <a16:creationId xmlns:a16="http://schemas.microsoft.com/office/drawing/2014/main" id="{6118A7E2-E0D7-5A15-5C68-0639088E4F72}"/>
              </a:ext>
            </a:extLst>
          </p:cNvPr>
          <p:cNvSpPr>
            <a:spLocks noGrp="1" noRot="1" noChangeAspect="1" noChangeArrowheads="1" noTextEdit="1"/>
          </p:cNvSpPr>
          <p:nvPr>
            <p:ph type="sldImg" idx="2"/>
          </p:nvPr>
        </p:nvSpPr>
        <p:spPr bwMode="auto">
          <a:xfrm>
            <a:off x="422275" y="704850"/>
            <a:ext cx="6257925" cy="351948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9573" name="Rectangle 5">
            <a:extLst>
              <a:ext uri="{FF2B5EF4-FFF2-40B4-BE49-F238E27FC236}">
                <a16:creationId xmlns:a16="http://schemas.microsoft.com/office/drawing/2014/main" id="{B822ABA5-F080-4CF2-9F47-6529FED0D15B}"/>
              </a:ext>
            </a:extLst>
          </p:cNvPr>
          <p:cNvSpPr>
            <a:spLocks noGrp="1" noChangeArrowheads="1"/>
          </p:cNvSpPr>
          <p:nvPr>
            <p:ph type="body" sz="quarter" idx="3"/>
          </p:nvPr>
        </p:nvSpPr>
        <p:spPr bwMode="auto">
          <a:xfrm>
            <a:off x="947738" y="4459288"/>
            <a:ext cx="5207000" cy="4224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4229" tIns="47114" rIns="94229" bIns="47114"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09574" name="Rectangle 6">
            <a:extLst>
              <a:ext uri="{FF2B5EF4-FFF2-40B4-BE49-F238E27FC236}">
                <a16:creationId xmlns:a16="http://schemas.microsoft.com/office/drawing/2014/main" id="{9574CD62-E6EA-495A-AB3B-34DA122BADE1}"/>
              </a:ext>
            </a:extLst>
          </p:cNvPr>
          <p:cNvSpPr>
            <a:spLocks noGrp="1" noChangeArrowheads="1"/>
          </p:cNvSpPr>
          <p:nvPr>
            <p:ph type="ftr" sz="quarter" idx="4"/>
          </p:nvPr>
        </p:nvSpPr>
        <p:spPr bwMode="auto">
          <a:xfrm>
            <a:off x="0" y="8918575"/>
            <a:ext cx="3078163" cy="469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4229" tIns="47114" rIns="94229" bIns="47114" numCol="1" anchor="b" anchorCtr="0" compatLnSpc="1">
            <a:prstTxWarp prst="textNoShape">
              <a:avLst/>
            </a:prstTxWarp>
          </a:bodyPr>
          <a:lstStyle>
            <a:lvl1pPr>
              <a:defRPr sz="1200">
                <a:latin typeface="Arial" charset="0"/>
                <a:ea typeface="+mn-ea"/>
                <a:cs typeface="+mn-cs"/>
              </a:defRPr>
            </a:lvl1pPr>
          </a:lstStyle>
          <a:p>
            <a:pPr>
              <a:defRPr/>
            </a:pPr>
            <a:endParaRPr lang="en-US" dirty="0"/>
          </a:p>
        </p:txBody>
      </p:sp>
      <p:sp>
        <p:nvSpPr>
          <p:cNvPr id="109575" name="Rectangle 7">
            <a:extLst>
              <a:ext uri="{FF2B5EF4-FFF2-40B4-BE49-F238E27FC236}">
                <a16:creationId xmlns:a16="http://schemas.microsoft.com/office/drawing/2014/main" id="{793BFDF5-07AE-4315-BAAF-3BADEB88EFE1}"/>
              </a:ext>
            </a:extLst>
          </p:cNvPr>
          <p:cNvSpPr>
            <a:spLocks noGrp="1" noChangeArrowheads="1"/>
          </p:cNvSpPr>
          <p:nvPr>
            <p:ph type="sldNum" sz="quarter" idx="5"/>
          </p:nvPr>
        </p:nvSpPr>
        <p:spPr bwMode="auto">
          <a:xfrm>
            <a:off x="4024313" y="8918575"/>
            <a:ext cx="3078162" cy="469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4229" tIns="47114" rIns="94229" bIns="47114" numCol="1" anchor="b" anchorCtr="0" compatLnSpc="1">
            <a:prstTxWarp prst="textNoShape">
              <a:avLst/>
            </a:prstTxWarp>
          </a:bodyPr>
          <a:lstStyle>
            <a:lvl1pPr algn="r">
              <a:defRPr sz="1200"/>
            </a:lvl1pPr>
          </a:lstStyle>
          <a:p>
            <a:fld id="{EEDB3EE6-E5D4-4198-9043-EE21AC132D4F}" type="slidenum">
              <a:rPr lang="en-US" altLang="en-US"/>
              <a:pPr/>
              <a:t>‹#›</a:t>
            </a:fld>
            <a:endParaRPr lang="en-US" altLang="en-US" dirty="0"/>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S PGothic" panose="020B0600070205080204" pitchFamily="34" charset="-128"/>
        <a:cs typeface="ＭＳ Ｐゴシック" charset="0"/>
      </a:defRPr>
    </a:lvl1pPr>
    <a:lvl2pPr marL="457200" algn="l" rtl="0" eaLnBrk="0" fontAlgn="base" hangingPunct="0">
      <a:spcBef>
        <a:spcPct val="30000"/>
      </a:spcBef>
      <a:spcAft>
        <a:spcPct val="0"/>
      </a:spcAft>
      <a:defRPr sz="1200" kern="1200">
        <a:solidFill>
          <a:schemeClr val="tx1"/>
        </a:solidFill>
        <a:latin typeface="Arial" charset="0"/>
        <a:ea typeface="MS PGothic" panose="020B0600070205080204" pitchFamily="34" charset="-128"/>
        <a:cs typeface="+mn-cs"/>
      </a:defRPr>
    </a:lvl2pPr>
    <a:lvl3pPr marL="914400" algn="l" rtl="0" eaLnBrk="0" fontAlgn="base" hangingPunct="0">
      <a:spcBef>
        <a:spcPct val="30000"/>
      </a:spcBef>
      <a:spcAft>
        <a:spcPct val="0"/>
      </a:spcAft>
      <a:defRPr sz="1200" kern="1200">
        <a:solidFill>
          <a:schemeClr val="tx1"/>
        </a:solidFill>
        <a:latin typeface="Arial" charset="0"/>
        <a:ea typeface="MS PGothic" panose="020B0600070205080204" pitchFamily="34" charset="-128"/>
        <a:cs typeface="+mn-cs"/>
      </a:defRPr>
    </a:lvl3pPr>
    <a:lvl4pPr marL="1371600" algn="l" rtl="0" eaLnBrk="0" fontAlgn="base" hangingPunct="0">
      <a:spcBef>
        <a:spcPct val="30000"/>
      </a:spcBef>
      <a:spcAft>
        <a:spcPct val="0"/>
      </a:spcAft>
      <a:defRPr sz="1200" kern="1200">
        <a:solidFill>
          <a:schemeClr val="tx1"/>
        </a:solidFill>
        <a:latin typeface="Arial" charset="0"/>
        <a:ea typeface="MS PGothic" panose="020B0600070205080204" pitchFamily="34" charset="-128"/>
        <a:cs typeface="+mn-cs"/>
      </a:defRPr>
    </a:lvl4pPr>
    <a:lvl5pPr marL="1828800" algn="l" rtl="0" eaLnBrk="0" fontAlgn="base" hangingPunct="0">
      <a:spcBef>
        <a:spcPct val="30000"/>
      </a:spcBef>
      <a:spcAft>
        <a:spcPct val="0"/>
      </a:spcAft>
      <a:defRPr sz="1200" kern="1200">
        <a:solidFill>
          <a:schemeClr val="tx1"/>
        </a:solidFill>
        <a:latin typeface="Arial" charset="0"/>
        <a:ea typeface="MS PGothic" panose="020B0600070205080204" pitchFamily="34"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a:extLst>
              <a:ext uri="{FF2B5EF4-FFF2-40B4-BE49-F238E27FC236}">
                <a16:creationId xmlns:a16="http://schemas.microsoft.com/office/drawing/2014/main" id="{79921078-06B3-BB62-FBDC-CBBE9EDF480E}"/>
              </a:ext>
            </a:extLst>
          </p:cNvPr>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ea typeface="MS PGothic" panose="020B0600070205080204" pitchFamily="34" charset="-128"/>
              </a:defRPr>
            </a:lvl1pPr>
            <a:lvl2pPr marL="765175" indent="-293688">
              <a:defRPr>
                <a:solidFill>
                  <a:schemeClr val="tx1"/>
                </a:solidFill>
                <a:latin typeface="Arial" panose="020B0604020202020204" pitchFamily="34" charset="0"/>
                <a:ea typeface="MS PGothic" panose="020B0600070205080204" pitchFamily="34" charset="-128"/>
              </a:defRPr>
            </a:lvl2pPr>
            <a:lvl3pPr marL="1176338" indent="-234950">
              <a:defRPr>
                <a:solidFill>
                  <a:schemeClr val="tx1"/>
                </a:solidFill>
                <a:latin typeface="Arial" panose="020B0604020202020204" pitchFamily="34" charset="0"/>
                <a:ea typeface="MS PGothic" panose="020B0600070205080204" pitchFamily="34" charset="-128"/>
              </a:defRPr>
            </a:lvl3pPr>
            <a:lvl4pPr marL="1647825" indent="-234950">
              <a:defRPr>
                <a:solidFill>
                  <a:schemeClr val="tx1"/>
                </a:solidFill>
                <a:latin typeface="Arial" panose="020B0604020202020204" pitchFamily="34" charset="0"/>
                <a:ea typeface="MS PGothic" panose="020B0600070205080204" pitchFamily="34" charset="-128"/>
              </a:defRPr>
            </a:lvl4pPr>
            <a:lvl5pPr marL="2119313" indent="-234950">
              <a:defRPr>
                <a:solidFill>
                  <a:schemeClr val="tx1"/>
                </a:solidFill>
                <a:latin typeface="Arial" panose="020B0604020202020204" pitchFamily="34" charset="0"/>
                <a:ea typeface="MS PGothic" panose="020B0600070205080204" pitchFamily="34" charset="-128"/>
              </a:defRPr>
            </a:lvl5pPr>
            <a:lvl6pPr marL="2576513" indent="-23495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3033713" indent="-23495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90913" indent="-23495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948113" indent="-23495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90AA41DA-B2A9-4C1B-A508-65FB517BB3F2}" type="slidenum">
              <a:rPr lang="en-US" altLang="en-US"/>
              <a:pPr/>
              <a:t>1</a:t>
            </a:fld>
            <a:endParaRPr lang="en-US" altLang="en-US" dirty="0"/>
          </a:p>
        </p:txBody>
      </p:sp>
      <p:sp>
        <p:nvSpPr>
          <p:cNvPr id="11267" name="Rectangle 2">
            <a:extLst>
              <a:ext uri="{FF2B5EF4-FFF2-40B4-BE49-F238E27FC236}">
                <a16:creationId xmlns:a16="http://schemas.microsoft.com/office/drawing/2014/main" id="{521EB3FD-4EB5-BBDD-9138-67ECA94957DA}"/>
              </a:ext>
            </a:extLst>
          </p:cNvPr>
          <p:cNvSpPr>
            <a:spLocks noGrp="1" noRot="1" noChangeAspect="1" noChangeArrowheads="1" noTextEdit="1"/>
          </p:cNvSpPr>
          <p:nvPr>
            <p:ph type="sldImg"/>
          </p:nvPr>
        </p:nvSpPr>
        <p:spPr>
          <a:ln/>
        </p:spPr>
      </p:sp>
      <p:sp>
        <p:nvSpPr>
          <p:cNvPr id="52228" name="Rectangle 3">
            <a:extLst>
              <a:ext uri="{FF2B5EF4-FFF2-40B4-BE49-F238E27FC236}">
                <a16:creationId xmlns:a16="http://schemas.microsoft.com/office/drawing/2014/main" id="{3DCA2691-454B-46E4-A72D-2B1E1B9AED88}"/>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endParaRPr lang="en-US" dirty="0">
              <a:ea typeface="ＭＳ Ｐゴシック" charset="0"/>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a:extLst>
              <a:ext uri="{FF2B5EF4-FFF2-40B4-BE49-F238E27FC236}">
                <a16:creationId xmlns:a16="http://schemas.microsoft.com/office/drawing/2014/main" id="{171ECC64-631D-4305-5E3D-0319D1216601}"/>
              </a:ext>
            </a:extLst>
          </p:cNvPr>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409F617F-616F-494D-8A23-7BDE8DDD7BD5}" type="slidenum">
              <a:rPr lang="en-US" altLang="en-US"/>
              <a:pPr/>
              <a:t>10</a:t>
            </a:fld>
            <a:endParaRPr lang="en-US" altLang="en-US" dirty="0"/>
          </a:p>
        </p:txBody>
      </p:sp>
      <p:sp>
        <p:nvSpPr>
          <p:cNvPr id="29699" name="Rectangle 2">
            <a:extLst>
              <a:ext uri="{FF2B5EF4-FFF2-40B4-BE49-F238E27FC236}">
                <a16:creationId xmlns:a16="http://schemas.microsoft.com/office/drawing/2014/main" id="{1F965812-58DE-96B0-9884-BA382EBB47AF}"/>
              </a:ext>
            </a:extLst>
          </p:cNvPr>
          <p:cNvSpPr>
            <a:spLocks noGrp="1" noRot="1" noChangeAspect="1" noChangeArrowheads="1" noTextEdit="1"/>
          </p:cNvSpPr>
          <p:nvPr>
            <p:ph type="sldImg"/>
          </p:nvPr>
        </p:nvSpPr>
        <p:spPr>
          <a:ln/>
        </p:spPr>
      </p:sp>
      <p:sp>
        <p:nvSpPr>
          <p:cNvPr id="58372" name="Rectangle 3">
            <a:extLst>
              <a:ext uri="{FF2B5EF4-FFF2-40B4-BE49-F238E27FC236}">
                <a16:creationId xmlns:a16="http://schemas.microsoft.com/office/drawing/2014/main" id="{D3B0009D-5E23-4A4C-8683-DF8C52023868}"/>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endParaRPr lang="en-US" dirty="0">
              <a:ea typeface="ＭＳ Ｐゴシック" charset="0"/>
              <a:cs typeface="+mn-c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a:extLst>
              <a:ext uri="{FF2B5EF4-FFF2-40B4-BE49-F238E27FC236}">
                <a16:creationId xmlns:a16="http://schemas.microsoft.com/office/drawing/2014/main" id="{0B43C464-B88B-C762-C060-303678CE9511}"/>
              </a:ext>
            </a:extLst>
          </p:cNvPr>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ea typeface="MS PGothic" panose="020B0600070205080204" pitchFamily="34" charset="-128"/>
              </a:defRPr>
            </a:lvl1pPr>
            <a:lvl2pPr marL="765175" indent="-293688">
              <a:defRPr>
                <a:solidFill>
                  <a:schemeClr val="tx1"/>
                </a:solidFill>
                <a:latin typeface="Arial" panose="020B0604020202020204" pitchFamily="34" charset="0"/>
                <a:ea typeface="MS PGothic" panose="020B0600070205080204" pitchFamily="34" charset="-128"/>
              </a:defRPr>
            </a:lvl2pPr>
            <a:lvl3pPr marL="1176338" indent="-234950">
              <a:defRPr>
                <a:solidFill>
                  <a:schemeClr val="tx1"/>
                </a:solidFill>
                <a:latin typeface="Arial" panose="020B0604020202020204" pitchFamily="34" charset="0"/>
                <a:ea typeface="MS PGothic" panose="020B0600070205080204" pitchFamily="34" charset="-128"/>
              </a:defRPr>
            </a:lvl3pPr>
            <a:lvl4pPr marL="1647825" indent="-234950">
              <a:defRPr>
                <a:solidFill>
                  <a:schemeClr val="tx1"/>
                </a:solidFill>
                <a:latin typeface="Arial" panose="020B0604020202020204" pitchFamily="34" charset="0"/>
                <a:ea typeface="MS PGothic" panose="020B0600070205080204" pitchFamily="34" charset="-128"/>
              </a:defRPr>
            </a:lvl4pPr>
            <a:lvl5pPr marL="2119313" indent="-234950">
              <a:defRPr>
                <a:solidFill>
                  <a:schemeClr val="tx1"/>
                </a:solidFill>
                <a:latin typeface="Arial" panose="020B0604020202020204" pitchFamily="34" charset="0"/>
                <a:ea typeface="MS PGothic" panose="020B0600070205080204" pitchFamily="34" charset="-128"/>
              </a:defRPr>
            </a:lvl5pPr>
            <a:lvl6pPr marL="2576513" indent="-23495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3033713" indent="-23495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90913" indent="-23495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948113" indent="-23495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25639070-67C9-4193-AEAF-9FEC8367B8DA}" type="slidenum">
              <a:rPr lang="en-US" altLang="en-US"/>
              <a:pPr/>
              <a:t>11</a:t>
            </a:fld>
            <a:endParaRPr lang="en-US" altLang="en-US" dirty="0"/>
          </a:p>
        </p:txBody>
      </p:sp>
      <p:sp>
        <p:nvSpPr>
          <p:cNvPr id="31747" name="Rectangle 2">
            <a:extLst>
              <a:ext uri="{FF2B5EF4-FFF2-40B4-BE49-F238E27FC236}">
                <a16:creationId xmlns:a16="http://schemas.microsoft.com/office/drawing/2014/main" id="{C6AA3CEE-35AA-230C-79A3-C9930B6C09E4}"/>
              </a:ext>
            </a:extLst>
          </p:cNvPr>
          <p:cNvSpPr>
            <a:spLocks noGrp="1" noRot="1" noChangeAspect="1" noChangeArrowheads="1" noTextEdit="1"/>
          </p:cNvSpPr>
          <p:nvPr>
            <p:ph type="sldImg"/>
          </p:nvPr>
        </p:nvSpPr>
        <p:spPr>
          <a:ln/>
        </p:spPr>
      </p:sp>
      <p:sp>
        <p:nvSpPr>
          <p:cNvPr id="58372" name="Rectangle 3">
            <a:extLst>
              <a:ext uri="{FF2B5EF4-FFF2-40B4-BE49-F238E27FC236}">
                <a16:creationId xmlns:a16="http://schemas.microsoft.com/office/drawing/2014/main" id="{D3B0009D-5E23-4A4C-8683-DF8C52023868}"/>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endParaRPr lang="en-US" dirty="0">
              <a:ea typeface="ＭＳ Ｐゴシック" charset="0"/>
              <a:cs typeface="+mn-cs"/>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a:extLst>
              <a:ext uri="{FF2B5EF4-FFF2-40B4-BE49-F238E27FC236}">
                <a16:creationId xmlns:a16="http://schemas.microsoft.com/office/drawing/2014/main" id="{20BA758D-193C-27B3-BCC1-E5230AAF56C4}"/>
              </a:ext>
            </a:extLst>
          </p:cNvPr>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ea typeface="MS PGothic" panose="020B0600070205080204" pitchFamily="34" charset="-128"/>
              </a:defRPr>
            </a:lvl1pPr>
            <a:lvl2pPr marL="787400" indent="-301625">
              <a:defRPr>
                <a:solidFill>
                  <a:schemeClr val="tx1"/>
                </a:solidFill>
                <a:latin typeface="Arial" panose="020B0604020202020204" pitchFamily="34" charset="0"/>
                <a:ea typeface="MS PGothic" panose="020B0600070205080204" pitchFamily="34" charset="-128"/>
              </a:defRPr>
            </a:lvl2pPr>
            <a:lvl3pPr marL="1211263" indent="-241300">
              <a:defRPr>
                <a:solidFill>
                  <a:schemeClr val="tx1"/>
                </a:solidFill>
                <a:latin typeface="Arial" panose="020B0604020202020204" pitchFamily="34" charset="0"/>
                <a:ea typeface="MS PGothic" panose="020B0600070205080204" pitchFamily="34" charset="-128"/>
              </a:defRPr>
            </a:lvl3pPr>
            <a:lvl4pPr marL="1697038" indent="-241300">
              <a:defRPr>
                <a:solidFill>
                  <a:schemeClr val="tx1"/>
                </a:solidFill>
                <a:latin typeface="Arial" panose="020B0604020202020204" pitchFamily="34" charset="0"/>
                <a:ea typeface="MS PGothic" panose="020B0600070205080204" pitchFamily="34" charset="-128"/>
              </a:defRPr>
            </a:lvl4pPr>
            <a:lvl5pPr marL="2182813" indent="-241300">
              <a:defRPr>
                <a:solidFill>
                  <a:schemeClr val="tx1"/>
                </a:solidFill>
                <a:latin typeface="Arial" panose="020B0604020202020204" pitchFamily="34" charset="0"/>
                <a:ea typeface="MS PGothic" panose="020B0600070205080204" pitchFamily="34" charset="-128"/>
              </a:defRPr>
            </a:lvl5pPr>
            <a:lvl6pPr marL="2640013" indent="-2413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3097213" indent="-2413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554413" indent="-2413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4011613" indent="-2413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554FB1F5-C52A-43F0-BE13-BD282AFD5877}" type="slidenum">
              <a:rPr lang="en-US" altLang="en-US"/>
              <a:pPr/>
              <a:t>12</a:t>
            </a:fld>
            <a:endParaRPr lang="en-US" altLang="en-US" dirty="0"/>
          </a:p>
        </p:txBody>
      </p:sp>
      <p:sp>
        <p:nvSpPr>
          <p:cNvPr id="33795" name="Rectangle 2">
            <a:extLst>
              <a:ext uri="{FF2B5EF4-FFF2-40B4-BE49-F238E27FC236}">
                <a16:creationId xmlns:a16="http://schemas.microsoft.com/office/drawing/2014/main" id="{BF399846-C62A-7B00-2CAF-ADA091395639}"/>
              </a:ext>
            </a:extLst>
          </p:cNvPr>
          <p:cNvSpPr>
            <a:spLocks noGrp="1" noRot="1" noChangeAspect="1" noChangeArrowheads="1" noTextEdit="1"/>
          </p:cNvSpPr>
          <p:nvPr>
            <p:ph type="sldImg"/>
          </p:nvPr>
        </p:nvSpPr>
        <p:spPr>
          <a:ln/>
        </p:spPr>
      </p:sp>
      <p:sp>
        <p:nvSpPr>
          <p:cNvPr id="59396" name="Rectangle 3">
            <a:extLst>
              <a:ext uri="{FF2B5EF4-FFF2-40B4-BE49-F238E27FC236}">
                <a16:creationId xmlns:a16="http://schemas.microsoft.com/office/drawing/2014/main" id="{90539B4F-F542-46A3-9B1B-13DF54B90615}"/>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endParaRPr lang="en-US" dirty="0">
              <a:ea typeface="ＭＳ Ｐゴシック" charset="0"/>
              <a:cs typeface="+mn-cs"/>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a:extLst>
              <a:ext uri="{FF2B5EF4-FFF2-40B4-BE49-F238E27FC236}">
                <a16:creationId xmlns:a16="http://schemas.microsoft.com/office/drawing/2014/main" id="{37C8709C-1608-0096-86D4-D1CEB1BD2E08}"/>
              </a:ext>
            </a:extLst>
          </p:cNvPr>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ea typeface="MS PGothic" panose="020B0600070205080204" pitchFamily="34" charset="-128"/>
              </a:defRPr>
            </a:lvl1pPr>
            <a:lvl2pPr marL="765175" indent="-293688">
              <a:defRPr>
                <a:solidFill>
                  <a:schemeClr val="tx1"/>
                </a:solidFill>
                <a:latin typeface="Arial" panose="020B0604020202020204" pitchFamily="34" charset="0"/>
                <a:ea typeface="MS PGothic" panose="020B0600070205080204" pitchFamily="34" charset="-128"/>
              </a:defRPr>
            </a:lvl2pPr>
            <a:lvl3pPr marL="1176338" indent="-234950">
              <a:defRPr>
                <a:solidFill>
                  <a:schemeClr val="tx1"/>
                </a:solidFill>
                <a:latin typeface="Arial" panose="020B0604020202020204" pitchFamily="34" charset="0"/>
                <a:ea typeface="MS PGothic" panose="020B0600070205080204" pitchFamily="34" charset="-128"/>
              </a:defRPr>
            </a:lvl3pPr>
            <a:lvl4pPr marL="1647825" indent="-234950">
              <a:defRPr>
                <a:solidFill>
                  <a:schemeClr val="tx1"/>
                </a:solidFill>
                <a:latin typeface="Arial" panose="020B0604020202020204" pitchFamily="34" charset="0"/>
                <a:ea typeface="MS PGothic" panose="020B0600070205080204" pitchFamily="34" charset="-128"/>
              </a:defRPr>
            </a:lvl4pPr>
            <a:lvl5pPr marL="2119313" indent="-234950">
              <a:defRPr>
                <a:solidFill>
                  <a:schemeClr val="tx1"/>
                </a:solidFill>
                <a:latin typeface="Arial" panose="020B0604020202020204" pitchFamily="34" charset="0"/>
                <a:ea typeface="MS PGothic" panose="020B0600070205080204" pitchFamily="34" charset="-128"/>
              </a:defRPr>
            </a:lvl5pPr>
            <a:lvl6pPr marL="2576513" indent="-23495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3033713" indent="-23495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90913" indent="-23495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948113" indent="-23495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F80FAB03-1258-4749-96F1-BE7829B4D6BB}" type="slidenum">
              <a:rPr lang="en-US" altLang="en-US"/>
              <a:pPr/>
              <a:t>13</a:t>
            </a:fld>
            <a:endParaRPr lang="en-US" altLang="en-US" dirty="0"/>
          </a:p>
        </p:txBody>
      </p:sp>
      <p:sp>
        <p:nvSpPr>
          <p:cNvPr id="35843" name="Rectangle 2">
            <a:extLst>
              <a:ext uri="{FF2B5EF4-FFF2-40B4-BE49-F238E27FC236}">
                <a16:creationId xmlns:a16="http://schemas.microsoft.com/office/drawing/2014/main" id="{C3FC15A4-457B-9947-06D5-579C1BB95464}"/>
              </a:ext>
            </a:extLst>
          </p:cNvPr>
          <p:cNvSpPr>
            <a:spLocks noGrp="1" noRot="1" noChangeAspect="1" noChangeArrowheads="1" noTextEdit="1"/>
          </p:cNvSpPr>
          <p:nvPr>
            <p:ph type="sldImg"/>
          </p:nvPr>
        </p:nvSpPr>
        <p:spPr>
          <a:ln/>
        </p:spPr>
      </p:sp>
      <p:sp>
        <p:nvSpPr>
          <p:cNvPr id="59396" name="Rectangle 3">
            <a:extLst>
              <a:ext uri="{FF2B5EF4-FFF2-40B4-BE49-F238E27FC236}">
                <a16:creationId xmlns:a16="http://schemas.microsoft.com/office/drawing/2014/main" id="{8F171F80-AE7D-4C59-A999-BA9992EACE7F}"/>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endParaRPr lang="en-US" dirty="0">
              <a:ea typeface="ＭＳ Ｐゴシック" charset="0"/>
              <a:cs typeface="+mn-cs"/>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a:extLst>
              <a:ext uri="{FF2B5EF4-FFF2-40B4-BE49-F238E27FC236}">
                <a16:creationId xmlns:a16="http://schemas.microsoft.com/office/drawing/2014/main" id="{13653B9B-8FE6-B43D-4268-6986EA2EFDC5}"/>
              </a:ext>
            </a:extLst>
          </p:cNvPr>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ea typeface="MS PGothic" panose="020B0600070205080204" pitchFamily="34" charset="-128"/>
              </a:defRPr>
            </a:lvl1pPr>
            <a:lvl2pPr marL="787400" indent="-301625">
              <a:defRPr>
                <a:solidFill>
                  <a:schemeClr val="tx1"/>
                </a:solidFill>
                <a:latin typeface="Arial" panose="020B0604020202020204" pitchFamily="34" charset="0"/>
                <a:ea typeface="MS PGothic" panose="020B0600070205080204" pitchFamily="34" charset="-128"/>
              </a:defRPr>
            </a:lvl2pPr>
            <a:lvl3pPr marL="1211263" indent="-241300">
              <a:defRPr>
                <a:solidFill>
                  <a:schemeClr val="tx1"/>
                </a:solidFill>
                <a:latin typeface="Arial" panose="020B0604020202020204" pitchFamily="34" charset="0"/>
                <a:ea typeface="MS PGothic" panose="020B0600070205080204" pitchFamily="34" charset="-128"/>
              </a:defRPr>
            </a:lvl3pPr>
            <a:lvl4pPr marL="1697038" indent="-241300">
              <a:defRPr>
                <a:solidFill>
                  <a:schemeClr val="tx1"/>
                </a:solidFill>
                <a:latin typeface="Arial" panose="020B0604020202020204" pitchFamily="34" charset="0"/>
                <a:ea typeface="MS PGothic" panose="020B0600070205080204" pitchFamily="34" charset="-128"/>
              </a:defRPr>
            </a:lvl4pPr>
            <a:lvl5pPr marL="2182813" indent="-241300">
              <a:defRPr>
                <a:solidFill>
                  <a:schemeClr val="tx1"/>
                </a:solidFill>
                <a:latin typeface="Arial" panose="020B0604020202020204" pitchFamily="34" charset="0"/>
                <a:ea typeface="MS PGothic" panose="020B0600070205080204" pitchFamily="34" charset="-128"/>
              </a:defRPr>
            </a:lvl5pPr>
            <a:lvl6pPr marL="2640013" indent="-2413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3097213" indent="-2413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554413" indent="-2413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4011613" indent="-2413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A6FF6CEB-39FB-4DF5-ABFA-69EE4CF8A15A}" type="slidenum">
              <a:rPr lang="en-US" altLang="en-US"/>
              <a:pPr/>
              <a:t>14</a:t>
            </a:fld>
            <a:endParaRPr lang="en-US" altLang="en-US" dirty="0"/>
          </a:p>
        </p:txBody>
      </p:sp>
      <p:sp>
        <p:nvSpPr>
          <p:cNvPr id="37891" name="Rectangle 2">
            <a:extLst>
              <a:ext uri="{FF2B5EF4-FFF2-40B4-BE49-F238E27FC236}">
                <a16:creationId xmlns:a16="http://schemas.microsoft.com/office/drawing/2014/main" id="{E2A92683-21F3-9B0D-6F83-8ECDEBE2AAE7}"/>
              </a:ext>
            </a:extLst>
          </p:cNvPr>
          <p:cNvSpPr>
            <a:spLocks noGrp="1" noRot="1" noChangeAspect="1" noChangeArrowheads="1" noTextEdit="1"/>
          </p:cNvSpPr>
          <p:nvPr>
            <p:ph type="sldImg"/>
          </p:nvPr>
        </p:nvSpPr>
        <p:spPr>
          <a:ln/>
        </p:spPr>
      </p:sp>
      <p:sp>
        <p:nvSpPr>
          <p:cNvPr id="59396" name="Rectangle 3">
            <a:extLst>
              <a:ext uri="{FF2B5EF4-FFF2-40B4-BE49-F238E27FC236}">
                <a16:creationId xmlns:a16="http://schemas.microsoft.com/office/drawing/2014/main" id="{DC0C7291-A980-444F-AF4A-1A089F684F13}"/>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endParaRPr lang="en-US" dirty="0">
              <a:ea typeface="ＭＳ Ｐゴシック" charset="0"/>
              <a:cs typeface="+mn-cs"/>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a:extLst>
              <a:ext uri="{FF2B5EF4-FFF2-40B4-BE49-F238E27FC236}">
                <a16:creationId xmlns:a16="http://schemas.microsoft.com/office/drawing/2014/main" id="{AB1F7614-BB23-F3C3-5377-9559DBF96DBB}"/>
              </a:ext>
            </a:extLst>
          </p:cNvPr>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ea typeface="MS PGothic" panose="020B0600070205080204" pitchFamily="34" charset="-128"/>
              </a:defRPr>
            </a:lvl1pPr>
            <a:lvl2pPr marL="787400" indent="-301625">
              <a:defRPr>
                <a:solidFill>
                  <a:schemeClr val="tx1"/>
                </a:solidFill>
                <a:latin typeface="Arial" panose="020B0604020202020204" pitchFamily="34" charset="0"/>
                <a:ea typeface="MS PGothic" panose="020B0600070205080204" pitchFamily="34" charset="-128"/>
              </a:defRPr>
            </a:lvl2pPr>
            <a:lvl3pPr marL="1211263" indent="-241300">
              <a:defRPr>
                <a:solidFill>
                  <a:schemeClr val="tx1"/>
                </a:solidFill>
                <a:latin typeface="Arial" panose="020B0604020202020204" pitchFamily="34" charset="0"/>
                <a:ea typeface="MS PGothic" panose="020B0600070205080204" pitchFamily="34" charset="-128"/>
              </a:defRPr>
            </a:lvl3pPr>
            <a:lvl4pPr marL="1697038" indent="-241300">
              <a:defRPr>
                <a:solidFill>
                  <a:schemeClr val="tx1"/>
                </a:solidFill>
                <a:latin typeface="Arial" panose="020B0604020202020204" pitchFamily="34" charset="0"/>
                <a:ea typeface="MS PGothic" panose="020B0600070205080204" pitchFamily="34" charset="-128"/>
              </a:defRPr>
            </a:lvl4pPr>
            <a:lvl5pPr marL="2182813" indent="-241300">
              <a:defRPr>
                <a:solidFill>
                  <a:schemeClr val="tx1"/>
                </a:solidFill>
                <a:latin typeface="Arial" panose="020B0604020202020204" pitchFamily="34" charset="0"/>
                <a:ea typeface="MS PGothic" panose="020B0600070205080204" pitchFamily="34" charset="-128"/>
              </a:defRPr>
            </a:lvl5pPr>
            <a:lvl6pPr marL="2640013" indent="-2413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3097213" indent="-2413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554413" indent="-2413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4011613" indent="-2413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D5BDD84C-4BCC-498E-A501-F84B2B301FE0}" type="slidenum">
              <a:rPr lang="en-US" altLang="en-US"/>
              <a:pPr/>
              <a:t>15</a:t>
            </a:fld>
            <a:endParaRPr lang="en-US" altLang="en-US" dirty="0"/>
          </a:p>
        </p:txBody>
      </p:sp>
      <p:sp>
        <p:nvSpPr>
          <p:cNvPr id="39939" name="Rectangle 2">
            <a:extLst>
              <a:ext uri="{FF2B5EF4-FFF2-40B4-BE49-F238E27FC236}">
                <a16:creationId xmlns:a16="http://schemas.microsoft.com/office/drawing/2014/main" id="{0362F603-9C43-3343-D0F9-A86DF4435548}"/>
              </a:ext>
            </a:extLst>
          </p:cNvPr>
          <p:cNvSpPr>
            <a:spLocks noGrp="1" noRot="1" noChangeAspect="1" noChangeArrowheads="1" noTextEdit="1"/>
          </p:cNvSpPr>
          <p:nvPr>
            <p:ph type="sldImg"/>
          </p:nvPr>
        </p:nvSpPr>
        <p:spPr>
          <a:ln/>
        </p:spPr>
      </p:sp>
      <p:sp>
        <p:nvSpPr>
          <p:cNvPr id="59396" name="Rectangle 3">
            <a:extLst>
              <a:ext uri="{FF2B5EF4-FFF2-40B4-BE49-F238E27FC236}">
                <a16:creationId xmlns:a16="http://schemas.microsoft.com/office/drawing/2014/main" id="{D9546ACE-0895-4F23-B803-5A46B14ED2A3}"/>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endParaRPr lang="en-US" dirty="0">
              <a:ea typeface="ＭＳ Ｐゴシック" charset="0"/>
              <a:cs typeface="+mn-cs"/>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a:extLst>
              <a:ext uri="{FF2B5EF4-FFF2-40B4-BE49-F238E27FC236}">
                <a16:creationId xmlns:a16="http://schemas.microsoft.com/office/drawing/2014/main" id="{8F57FAF9-2425-73A7-A168-25B73B4B5C39}"/>
              </a:ext>
            </a:extLst>
          </p:cNvPr>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ea typeface="MS PGothic" panose="020B0600070205080204" pitchFamily="34" charset="-128"/>
              </a:defRPr>
            </a:lvl1pPr>
            <a:lvl2pPr marL="787400" indent="-301625">
              <a:defRPr>
                <a:solidFill>
                  <a:schemeClr val="tx1"/>
                </a:solidFill>
                <a:latin typeface="Arial" panose="020B0604020202020204" pitchFamily="34" charset="0"/>
                <a:ea typeface="MS PGothic" panose="020B0600070205080204" pitchFamily="34" charset="-128"/>
              </a:defRPr>
            </a:lvl2pPr>
            <a:lvl3pPr marL="1211263" indent="-241300">
              <a:defRPr>
                <a:solidFill>
                  <a:schemeClr val="tx1"/>
                </a:solidFill>
                <a:latin typeface="Arial" panose="020B0604020202020204" pitchFamily="34" charset="0"/>
                <a:ea typeface="MS PGothic" panose="020B0600070205080204" pitchFamily="34" charset="-128"/>
              </a:defRPr>
            </a:lvl3pPr>
            <a:lvl4pPr marL="1697038" indent="-241300">
              <a:defRPr>
                <a:solidFill>
                  <a:schemeClr val="tx1"/>
                </a:solidFill>
                <a:latin typeface="Arial" panose="020B0604020202020204" pitchFamily="34" charset="0"/>
                <a:ea typeface="MS PGothic" panose="020B0600070205080204" pitchFamily="34" charset="-128"/>
              </a:defRPr>
            </a:lvl4pPr>
            <a:lvl5pPr marL="2182813" indent="-241300">
              <a:defRPr>
                <a:solidFill>
                  <a:schemeClr val="tx1"/>
                </a:solidFill>
                <a:latin typeface="Arial" panose="020B0604020202020204" pitchFamily="34" charset="0"/>
                <a:ea typeface="MS PGothic" panose="020B0600070205080204" pitchFamily="34" charset="-128"/>
              </a:defRPr>
            </a:lvl5pPr>
            <a:lvl6pPr marL="2640013" indent="-2413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3097213" indent="-2413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554413" indent="-2413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4011613" indent="-2413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267F23D5-517F-4AC8-9F10-62D636C2DC29}" type="slidenum">
              <a:rPr lang="en-US" altLang="en-US"/>
              <a:pPr/>
              <a:t>16</a:t>
            </a:fld>
            <a:endParaRPr lang="en-US" altLang="en-US" dirty="0"/>
          </a:p>
        </p:txBody>
      </p:sp>
      <p:sp>
        <p:nvSpPr>
          <p:cNvPr id="41987" name="Rectangle 2">
            <a:extLst>
              <a:ext uri="{FF2B5EF4-FFF2-40B4-BE49-F238E27FC236}">
                <a16:creationId xmlns:a16="http://schemas.microsoft.com/office/drawing/2014/main" id="{89901F70-7125-A292-B18D-A75C756F378A}"/>
              </a:ext>
            </a:extLst>
          </p:cNvPr>
          <p:cNvSpPr>
            <a:spLocks noGrp="1" noRot="1" noChangeAspect="1" noChangeArrowheads="1" noTextEdit="1"/>
          </p:cNvSpPr>
          <p:nvPr>
            <p:ph type="sldImg"/>
          </p:nvPr>
        </p:nvSpPr>
        <p:spPr>
          <a:ln/>
        </p:spPr>
      </p:sp>
      <p:sp>
        <p:nvSpPr>
          <p:cNvPr id="59396" name="Rectangle 3">
            <a:extLst>
              <a:ext uri="{FF2B5EF4-FFF2-40B4-BE49-F238E27FC236}">
                <a16:creationId xmlns:a16="http://schemas.microsoft.com/office/drawing/2014/main" id="{3914A7A0-6D50-44C0-8054-9693C9A2E5A1}"/>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endParaRPr lang="en-US" dirty="0">
              <a:ea typeface="ＭＳ Ｐゴシック" charset="0"/>
              <a:cs typeface="+mn-cs"/>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a:extLst>
              <a:ext uri="{FF2B5EF4-FFF2-40B4-BE49-F238E27FC236}">
                <a16:creationId xmlns:a16="http://schemas.microsoft.com/office/drawing/2014/main" id="{899703D6-05D2-63F5-44A0-34293E2B2150}"/>
              </a:ext>
            </a:extLst>
          </p:cNvPr>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ea typeface="MS PGothic" panose="020B0600070205080204" pitchFamily="34" charset="-128"/>
              </a:defRPr>
            </a:lvl1pPr>
            <a:lvl2pPr marL="765175" indent="-293688">
              <a:defRPr>
                <a:solidFill>
                  <a:schemeClr val="tx1"/>
                </a:solidFill>
                <a:latin typeface="Arial" panose="020B0604020202020204" pitchFamily="34" charset="0"/>
                <a:ea typeface="MS PGothic" panose="020B0600070205080204" pitchFamily="34" charset="-128"/>
              </a:defRPr>
            </a:lvl2pPr>
            <a:lvl3pPr marL="1176338" indent="-234950">
              <a:defRPr>
                <a:solidFill>
                  <a:schemeClr val="tx1"/>
                </a:solidFill>
                <a:latin typeface="Arial" panose="020B0604020202020204" pitchFamily="34" charset="0"/>
                <a:ea typeface="MS PGothic" panose="020B0600070205080204" pitchFamily="34" charset="-128"/>
              </a:defRPr>
            </a:lvl3pPr>
            <a:lvl4pPr marL="1647825" indent="-234950">
              <a:defRPr>
                <a:solidFill>
                  <a:schemeClr val="tx1"/>
                </a:solidFill>
                <a:latin typeface="Arial" panose="020B0604020202020204" pitchFamily="34" charset="0"/>
                <a:ea typeface="MS PGothic" panose="020B0600070205080204" pitchFamily="34" charset="-128"/>
              </a:defRPr>
            </a:lvl4pPr>
            <a:lvl5pPr marL="2119313" indent="-234950">
              <a:defRPr>
                <a:solidFill>
                  <a:schemeClr val="tx1"/>
                </a:solidFill>
                <a:latin typeface="Arial" panose="020B0604020202020204" pitchFamily="34" charset="0"/>
                <a:ea typeface="MS PGothic" panose="020B0600070205080204" pitchFamily="34" charset="-128"/>
              </a:defRPr>
            </a:lvl5pPr>
            <a:lvl6pPr marL="2576513" indent="-23495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3033713" indent="-23495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90913" indent="-23495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948113" indent="-23495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1AE3FC95-0434-49C8-AF73-3EE4AE6F0958}" type="slidenum">
              <a:rPr lang="en-US" altLang="en-US"/>
              <a:pPr/>
              <a:t>17</a:t>
            </a:fld>
            <a:endParaRPr lang="en-US" altLang="en-US" dirty="0"/>
          </a:p>
        </p:txBody>
      </p:sp>
      <p:sp>
        <p:nvSpPr>
          <p:cNvPr id="44035" name="Rectangle 2">
            <a:extLst>
              <a:ext uri="{FF2B5EF4-FFF2-40B4-BE49-F238E27FC236}">
                <a16:creationId xmlns:a16="http://schemas.microsoft.com/office/drawing/2014/main" id="{A0B5F773-84F0-FB12-D92B-FE0E2B318985}"/>
              </a:ext>
            </a:extLst>
          </p:cNvPr>
          <p:cNvSpPr>
            <a:spLocks noGrp="1" noRot="1" noChangeAspect="1" noChangeArrowheads="1" noTextEdit="1"/>
          </p:cNvSpPr>
          <p:nvPr>
            <p:ph type="sldImg"/>
          </p:nvPr>
        </p:nvSpPr>
        <p:spPr>
          <a:ln/>
        </p:spPr>
      </p:sp>
      <p:sp>
        <p:nvSpPr>
          <p:cNvPr id="58372" name="Rectangle 3">
            <a:extLst>
              <a:ext uri="{FF2B5EF4-FFF2-40B4-BE49-F238E27FC236}">
                <a16:creationId xmlns:a16="http://schemas.microsoft.com/office/drawing/2014/main" id="{D3B0009D-5E23-4A4C-8683-DF8C52023868}"/>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endParaRPr lang="en-US" dirty="0">
              <a:ea typeface="ＭＳ Ｐゴシック" charset="0"/>
              <a:cs typeface="+mn-cs"/>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a:extLst>
              <a:ext uri="{FF2B5EF4-FFF2-40B4-BE49-F238E27FC236}">
                <a16:creationId xmlns:a16="http://schemas.microsoft.com/office/drawing/2014/main" id="{EE0848AF-93A5-62C6-7169-2F6143250712}"/>
              </a:ext>
            </a:extLst>
          </p:cNvPr>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ea typeface="MS PGothic" panose="020B0600070205080204" pitchFamily="34" charset="-128"/>
              </a:defRPr>
            </a:lvl1pPr>
            <a:lvl2pPr marL="765175" indent="-293688">
              <a:defRPr>
                <a:solidFill>
                  <a:schemeClr val="tx1"/>
                </a:solidFill>
                <a:latin typeface="Arial" panose="020B0604020202020204" pitchFamily="34" charset="0"/>
                <a:ea typeface="MS PGothic" panose="020B0600070205080204" pitchFamily="34" charset="-128"/>
              </a:defRPr>
            </a:lvl2pPr>
            <a:lvl3pPr marL="1176338" indent="-234950">
              <a:defRPr>
                <a:solidFill>
                  <a:schemeClr val="tx1"/>
                </a:solidFill>
                <a:latin typeface="Arial" panose="020B0604020202020204" pitchFamily="34" charset="0"/>
                <a:ea typeface="MS PGothic" panose="020B0600070205080204" pitchFamily="34" charset="-128"/>
              </a:defRPr>
            </a:lvl3pPr>
            <a:lvl4pPr marL="1647825" indent="-234950">
              <a:defRPr>
                <a:solidFill>
                  <a:schemeClr val="tx1"/>
                </a:solidFill>
                <a:latin typeface="Arial" panose="020B0604020202020204" pitchFamily="34" charset="0"/>
                <a:ea typeface="MS PGothic" panose="020B0600070205080204" pitchFamily="34" charset="-128"/>
              </a:defRPr>
            </a:lvl4pPr>
            <a:lvl5pPr marL="2119313" indent="-234950">
              <a:defRPr>
                <a:solidFill>
                  <a:schemeClr val="tx1"/>
                </a:solidFill>
                <a:latin typeface="Arial" panose="020B0604020202020204" pitchFamily="34" charset="0"/>
                <a:ea typeface="MS PGothic" panose="020B0600070205080204" pitchFamily="34" charset="-128"/>
              </a:defRPr>
            </a:lvl5pPr>
            <a:lvl6pPr marL="2576513" indent="-23495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3033713" indent="-23495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90913" indent="-23495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948113" indent="-23495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4B9B178B-F0B2-4BF4-B806-F79D573FA2EE}" type="slidenum">
              <a:rPr lang="en-US" altLang="en-US"/>
              <a:pPr/>
              <a:t>18</a:t>
            </a:fld>
            <a:endParaRPr lang="en-US" altLang="en-US" dirty="0"/>
          </a:p>
        </p:txBody>
      </p:sp>
      <p:sp>
        <p:nvSpPr>
          <p:cNvPr id="46083" name="Rectangle 2">
            <a:extLst>
              <a:ext uri="{FF2B5EF4-FFF2-40B4-BE49-F238E27FC236}">
                <a16:creationId xmlns:a16="http://schemas.microsoft.com/office/drawing/2014/main" id="{F6CFBE8A-1E82-C938-1037-431D91A4099F}"/>
              </a:ext>
            </a:extLst>
          </p:cNvPr>
          <p:cNvSpPr>
            <a:spLocks noGrp="1" noRot="1" noChangeAspect="1" noChangeArrowheads="1" noTextEdit="1"/>
          </p:cNvSpPr>
          <p:nvPr>
            <p:ph type="sldImg"/>
          </p:nvPr>
        </p:nvSpPr>
        <p:spPr>
          <a:ln/>
        </p:spPr>
      </p:sp>
      <p:sp>
        <p:nvSpPr>
          <p:cNvPr id="59396" name="Rectangle 3">
            <a:extLst>
              <a:ext uri="{FF2B5EF4-FFF2-40B4-BE49-F238E27FC236}">
                <a16:creationId xmlns:a16="http://schemas.microsoft.com/office/drawing/2014/main" id="{664A3FE2-3D71-4BA5-8711-977AF278187E}"/>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endParaRPr lang="en-US" dirty="0">
              <a:ea typeface="ＭＳ Ｐゴシック" charset="0"/>
              <a:cs typeface="+mn-cs"/>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a:extLst>
              <a:ext uri="{FF2B5EF4-FFF2-40B4-BE49-F238E27FC236}">
                <a16:creationId xmlns:a16="http://schemas.microsoft.com/office/drawing/2014/main" id="{38FD5E2D-BDCF-6C35-5974-2F1BAB288F03}"/>
              </a:ext>
            </a:extLst>
          </p:cNvPr>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ea typeface="MS PGothic" panose="020B0600070205080204" pitchFamily="34" charset="-128"/>
              </a:defRPr>
            </a:lvl1pPr>
            <a:lvl2pPr marL="765175" indent="-293688">
              <a:defRPr>
                <a:solidFill>
                  <a:schemeClr val="tx1"/>
                </a:solidFill>
                <a:latin typeface="Arial" panose="020B0604020202020204" pitchFamily="34" charset="0"/>
                <a:ea typeface="MS PGothic" panose="020B0600070205080204" pitchFamily="34" charset="-128"/>
              </a:defRPr>
            </a:lvl2pPr>
            <a:lvl3pPr marL="1176338" indent="-234950">
              <a:defRPr>
                <a:solidFill>
                  <a:schemeClr val="tx1"/>
                </a:solidFill>
                <a:latin typeface="Arial" panose="020B0604020202020204" pitchFamily="34" charset="0"/>
                <a:ea typeface="MS PGothic" panose="020B0600070205080204" pitchFamily="34" charset="-128"/>
              </a:defRPr>
            </a:lvl3pPr>
            <a:lvl4pPr marL="1647825" indent="-234950">
              <a:defRPr>
                <a:solidFill>
                  <a:schemeClr val="tx1"/>
                </a:solidFill>
                <a:latin typeface="Arial" panose="020B0604020202020204" pitchFamily="34" charset="0"/>
                <a:ea typeface="MS PGothic" panose="020B0600070205080204" pitchFamily="34" charset="-128"/>
              </a:defRPr>
            </a:lvl4pPr>
            <a:lvl5pPr marL="2119313" indent="-234950">
              <a:defRPr>
                <a:solidFill>
                  <a:schemeClr val="tx1"/>
                </a:solidFill>
                <a:latin typeface="Arial" panose="020B0604020202020204" pitchFamily="34" charset="0"/>
                <a:ea typeface="MS PGothic" panose="020B0600070205080204" pitchFamily="34" charset="-128"/>
              </a:defRPr>
            </a:lvl5pPr>
            <a:lvl6pPr marL="2576513" indent="-23495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3033713" indent="-23495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90913" indent="-23495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948113" indent="-23495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51B7401A-E810-4488-AA91-2D020215AE23}" type="slidenum">
              <a:rPr lang="en-US" altLang="en-US"/>
              <a:pPr/>
              <a:t>19</a:t>
            </a:fld>
            <a:endParaRPr lang="en-US" altLang="en-US" dirty="0"/>
          </a:p>
        </p:txBody>
      </p:sp>
      <p:sp>
        <p:nvSpPr>
          <p:cNvPr id="48131" name="Rectangle 2">
            <a:extLst>
              <a:ext uri="{FF2B5EF4-FFF2-40B4-BE49-F238E27FC236}">
                <a16:creationId xmlns:a16="http://schemas.microsoft.com/office/drawing/2014/main" id="{C7DB7625-5ABE-463E-D732-350BC6770413}"/>
              </a:ext>
            </a:extLst>
          </p:cNvPr>
          <p:cNvSpPr>
            <a:spLocks noGrp="1" noRot="1" noChangeAspect="1" noChangeArrowheads="1" noTextEdit="1"/>
          </p:cNvSpPr>
          <p:nvPr>
            <p:ph type="sldImg"/>
          </p:nvPr>
        </p:nvSpPr>
        <p:spPr>
          <a:ln/>
        </p:spPr>
      </p:sp>
      <p:sp>
        <p:nvSpPr>
          <p:cNvPr id="68612" name="Rectangle 3">
            <a:extLst>
              <a:ext uri="{FF2B5EF4-FFF2-40B4-BE49-F238E27FC236}">
                <a16:creationId xmlns:a16="http://schemas.microsoft.com/office/drawing/2014/main" id="{6F0FAEC2-0A87-4341-8A35-C8FCCB617BCD}"/>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endParaRPr lang="en-US" dirty="0">
              <a:ea typeface="ＭＳ Ｐゴシック" charset="0"/>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7">
            <a:extLst>
              <a:ext uri="{FF2B5EF4-FFF2-40B4-BE49-F238E27FC236}">
                <a16:creationId xmlns:a16="http://schemas.microsoft.com/office/drawing/2014/main" id="{0AC5AF96-4B88-69B8-5EDC-DCE748AD5F0D}"/>
              </a:ext>
            </a:extLst>
          </p:cNvPr>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ea typeface="MS PGothic" panose="020B0600070205080204" pitchFamily="34" charset="-128"/>
              </a:defRPr>
            </a:lvl1pPr>
            <a:lvl2pPr marL="762000" indent="-292100">
              <a:defRPr>
                <a:solidFill>
                  <a:schemeClr val="tx1"/>
                </a:solidFill>
                <a:latin typeface="Arial" panose="020B0604020202020204" pitchFamily="34" charset="0"/>
                <a:ea typeface="MS PGothic" panose="020B0600070205080204" pitchFamily="34" charset="-128"/>
              </a:defRPr>
            </a:lvl2pPr>
            <a:lvl3pPr marL="1171575" indent="-233363">
              <a:defRPr>
                <a:solidFill>
                  <a:schemeClr val="tx1"/>
                </a:solidFill>
                <a:latin typeface="Arial" panose="020B0604020202020204" pitchFamily="34" charset="0"/>
                <a:ea typeface="MS PGothic" panose="020B0600070205080204" pitchFamily="34" charset="-128"/>
              </a:defRPr>
            </a:lvl3pPr>
            <a:lvl4pPr marL="1641475" indent="-233363">
              <a:defRPr>
                <a:solidFill>
                  <a:schemeClr val="tx1"/>
                </a:solidFill>
                <a:latin typeface="Arial" panose="020B0604020202020204" pitchFamily="34" charset="0"/>
                <a:ea typeface="MS PGothic" panose="020B0600070205080204" pitchFamily="34" charset="-128"/>
              </a:defRPr>
            </a:lvl4pPr>
            <a:lvl5pPr marL="2111375" indent="-233363">
              <a:defRPr>
                <a:solidFill>
                  <a:schemeClr val="tx1"/>
                </a:solidFill>
                <a:latin typeface="Arial" panose="020B0604020202020204" pitchFamily="34" charset="0"/>
                <a:ea typeface="MS PGothic" panose="020B0600070205080204" pitchFamily="34" charset="-128"/>
              </a:defRPr>
            </a:lvl5pPr>
            <a:lvl6pPr marL="2568575" indent="-23336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3025775" indent="-23336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82975" indent="-23336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940175" indent="-23336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EDDD0DFD-0D01-4C1D-9DC0-B6B54E6763E2}" type="slidenum">
              <a:rPr lang="en-US" altLang="en-US"/>
              <a:pPr/>
              <a:t>2</a:t>
            </a:fld>
            <a:endParaRPr lang="en-US" altLang="en-US" dirty="0"/>
          </a:p>
        </p:txBody>
      </p:sp>
      <p:sp>
        <p:nvSpPr>
          <p:cNvPr id="13315" name="Rectangle 2">
            <a:extLst>
              <a:ext uri="{FF2B5EF4-FFF2-40B4-BE49-F238E27FC236}">
                <a16:creationId xmlns:a16="http://schemas.microsoft.com/office/drawing/2014/main" id="{6EFB775D-56AA-8DB6-E1D0-52F0E28E98CF}"/>
              </a:ext>
            </a:extLst>
          </p:cNvPr>
          <p:cNvSpPr>
            <a:spLocks noGrp="1" noRot="1" noChangeAspect="1" noChangeArrowheads="1" noTextEdit="1"/>
          </p:cNvSpPr>
          <p:nvPr>
            <p:ph type="sldImg"/>
          </p:nvPr>
        </p:nvSpPr>
        <p:spPr>
          <a:ln/>
        </p:spPr>
      </p:sp>
      <p:sp>
        <p:nvSpPr>
          <p:cNvPr id="53252" name="Rectangle 3">
            <a:extLst>
              <a:ext uri="{FF2B5EF4-FFF2-40B4-BE49-F238E27FC236}">
                <a16:creationId xmlns:a16="http://schemas.microsoft.com/office/drawing/2014/main" id="{2F819C0B-49F3-48DB-8947-893AC02D030C}"/>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endParaRPr lang="en-US" dirty="0">
              <a:ea typeface="ＭＳ Ｐゴシック" charset="0"/>
              <a:cs typeface="+mn-cs"/>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7"/>
        <p:cNvGrpSpPr/>
        <p:nvPr/>
      </p:nvGrpSpPr>
      <p:grpSpPr>
        <a:xfrm>
          <a:off x="0" y="0"/>
          <a:ext cx="0" cy="0"/>
          <a:chOff x="0" y="0"/>
          <a:chExt cx="0" cy="0"/>
        </a:xfrm>
      </p:grpSpPr>
      <p:sp>
        <p:nvSpPr>
          <p:cNvPr id="808" name="Google Shape;808;p33:notes"/>
          <p:cNvSpPr txBox="1">
            <a:spLocks noGrp="1"/>
          </p:cNvSpPr>
          <p:nvPr>
            <p:ph type="body" idx="1"/>
          </p:nvPr>
        </p:nvSpPr>
        <p:spPr>
          <a:xfrm>
            <a:off x="1230313" y="3302000"/>
            <a:ext cx="6775450" cy="3127375"/>
          </a:xfrm>
          <a:prstGeom prst="rect">
            <a:avLst/>
          </a:prstGeom>
        </p:spPr>
        <p:txBody>
          <a:bodyPr spcFirstLastPara="1" wrap="square" lIns="92475" tIns="46225" rIns="92475" bIns="46225" anchor="t" anchorCtr="0">
            <a:noAutofit/>
          </a:bodyPr>
          <a:lstStyle/>
          <a:p>
            <a:pPr marL="0" lvl="0" indent="0" algn="l" rtl="0">
              <a:spcBef>
                <a:spcPts val="360"/>
              </a:spcBef>
              <a:spcAft>
                <a:spcPts val="0"/>
              </a:spcAft>
              <a:buNone/>
            </a:pPr>
            <a:endParaRPr dirty="0"/>
          </a:p>
        </p:txBody>
      </p:sp>
      <p:sp>
        <p:nvSpPr>
          <p:cNvPr id="809" name="Google Shape;809;p33:notes"/>
          <p:cNvSpPr>
            <a:spLocks noGrp="1" noRot="1" noChangeAspect="1"/>
          </p:cNvSpPr>
          <p:nvPr>
            <p:ph type="sldImg" idx="2"/>
          </p:nvPr>
        </p:nvSpPr>
        <p:spPr>
          <a:xfrm>
            <a:off x="2301875" y="520700"/>
            <a:ext cx="4632325" cy="26066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6"/>
        <p:cNvGrpSpPr/>
        <p:nvPr/>
      </p:nvGrpSpPr>
      <p:grpSpPr>
        <a:xfrm>
          <a:off x="0" y="0"/>
          <a:ext cx="0" cy="0"/>
          <a:chOff x="0" y="0"/>
          <a:chExt cx="0" cy="0"/>
        </a:xfrm>
      </p:grpSpPr>
      <p:sp>
        <p:nvSpPr>
          <p:cNvPr id="827" name="Google Shape;827;p34:notes"/>
          <p:cNvSpPr txBox="1">
            <a:spLocks noGrp="1"/>
          </p:cNvSpPr>
          <p:nvPr>
            <p:ph type="body" idx="1"/>
          </p:nvPr>
        </p:nvSpPr>
        <p:spPr>
          <a:xfrm>
            <a:off x="1230313" y="3302000"/>
            <a:ext cx="6775450" cy="3127375"/>
          </a:xfrm>
          <a:prstGeom prst="rect">
            <a:avLst/>
          </a:prstGeom>
        </p:spPr>
        <p:txBody>
          <a:bodyPr spcFirstLastPara="1" wrap="square" lIns="92475" tIns="46225" rIns="92475" bIns="46225" anchor="t" anchorCtr="0">
            <a:noAutofit/>
          </a:bodyPr>
          <a:lstStyle/>
          <a:p>
            <a:pPr marL="0" lvl="0" indent="0" algn="l" rtl="0">
              <a:spcBef>
                <a:spcPts val="360"/>
              </a:spcBef>
              <a:spcAft>
                <a:spcPts val="0"/>
              </a:spcAft>
              <a:buNone/>
            </a:pPr>
            <a:endParaRPr dirty="0"/>
          </a:p>
        </p:txBody>
      </p:sp>
      <p:sp>
        <p:nvSpPr>
          <p:cNvPr id="828" name="Google Shape;828;p34:notes"/>
          <p:cNvSpPr>
            <a:spLocks noGrp="1" noRot="1" noChangeAspect="1"/>
          </p:cNvSpPr>
          <p:nvPr>
            <p:ph type="sldImg" idx="2"/>
          </p:nvPr>
        </p:nvSpPr>
        <p:spPr>
          <a:xfrm>
            <a:off x="2301875" y="520700"/>
            <a:ext cx="4632325" cy="26066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0"/>
        <p:cNvGrpSpPr/>
        <p:nvPr/>
      </p:nvGrpSpPr>
      <p:grpSpPr>
        <a:xfrm>
          <a:off x="0" y="0"/>
          <a:ext cx="0" cy="0"/>
          <a:chOff x="0" y="0"/>
          <a:chExt cx="0" cy="0"/>
        </a:xfrm>
      </p:grpSpPr>
      <p:sp>
        <p:nvSpPr>
          <p:cNvPr id="851" name="Google Shape;851;p35:notes"/>
          <p:cNvSpPr txBox="1">
            <a:spLocks noGrp="1"/>
          </p:cNvSpPr>
          <p:nvPr>
            <p:ph type="body" idx="1"/>
          </p:nvPr>
        </p:nvSpPr>
        <p:spPr>
          <a:xfrm>
            <a:off x="1230313" y="3302000"/>
            <a:ext cx="6775450" cy="3127375"/>
          </a:xfrm>
          <a:prstGeom prst="rect">
            <a:avLst/>
          </a:prstGeom>
        </p:spPr>
        <p:txBody>
          <a:bodyPr spcFirstLastPara="1" wrap="square" lIns="92475" tIns="46225" rIns="92475" bIns="46225" anchor="t" anchorCtr="0">
            <a:noAutofit/>
          </a:bodyPr>
          <a:lstStyle/>
          <a:p>
            <a:pPr marL="0" lvl="0" indent="0" algn="l" rtl="0">
              <a:spcBef>
                <a:spcPts val="360"/>
              </a:spcBef>
              <a:spcAft>
                <a:spcPts val="0"/>
              </a:spcAft>
              <a:buNone/>
            </a:pPr>
            <a:endParaRPr dirty="0"/>
          </a:p>
        </p:txBody>
      </p:sp>
      <p:sp>
        <p:nvSpPr>
          <p:cNvPr id="852" name="Google Shape;852;p35:notes"/>
          <p:cNvSpPr>
            <a:spLocks noGrp="1" noRot="1" noChangeAspect="1"/>
          </p:cNvSpPr>
          <p:nvPr>
            <p:ph type="sldImg" idx="2"/>
          </p:nvPr>
        </p:nvSpPr>
        <p:spPr>
          <a:xfrm>
            <a:off x="2301875" y="520700"/>
            <a:ext cx="4632325" cy="26066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4"/>
        <p:cNvGrpSpPr/>
        <p:nvPr/>
      </p:nvGrpSpPr>
      <p:grpSpPr>
        <a:xfrm>
          <a:off x="0" y="0"/>
          <a:ext cx="0" cy="0"/>
          <a:chOff x="0" y="0"/>
          <a:chExt cx="0" cy="0"/>
        </a:xfrm>
      </p:grpSpPr>
      <p:sp>
        <p:nvSpPr>
          <p:cNvPr id="875" name="Google Shape;875;p36:notes"/>
          <p:cNvSpPr txBox="1">
            <a:spLocks noGrp="1"/>
          </p:cNvSpPr>
          <p:nvPr>
            <p:ph type="body" idx="1"/>
          </p:nvPr>
        </p:nvSpPr>
        <p:spPr>
          <a:xfrm>
            <a:off x="1230313" y="3302000"/>
            <a:ext cx="6775450" cy="3127375"/>
          </a:xfrm>
          <a:prstGeom prst="rect">
            <a:avLst/>
          </a:prstGeom>
        </p:spPr>
        <p:txBody>
          <a:bodyPr spcFirstLastPara="1" wrap="square" lIns="92475" tIns="46225" rIns="92475" bIns="46225" anchor="t" anchorCtr="0">
            <a:noAutofit/>
          </a:bodyPr>
          <a:lstStyle/>
          <a:p>
            <a:pPr marL="0" lvl="0" indent="0" algn="l" rtl="0">
              <a:spcBef>
                <a:spcPts val="360"/>
              </a:spcBef>
              <a:spcAft>
                <a:spcPts val="0"/>
              </a:spcAft>
              <a:buNone/>
            </a:pPr>
            <a:endParaRPr dirty="0"/>
          </a:p>
        </p:txBody>
      </p:sp>
      <p:sp>
        <p:nvSpPr>
          <p:cNvPr id="876" name="Google Shape;876;p36:notes"/>
          <p:cNvSpPr>
            <a:spLocks noGrp="1" noRot="1" noChangeAspect="1"/>
          </p:cNvSpPr>
          <p:nvPr>
            <p:ph type="sldImg" idx="2"/>
          </p:nvPr>
        </p:nvSpPr>
        <p:spPr>
          <a:xfrm>
            <a:off x="2301875" y="520700"/>
            <a:ext cx="4632325" cy="26066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3"/>
        <p:cNvGrpSpPr/>
        <p:nvPr/>
      </p:nvGrpSpPr>
      <p:grpSpPr>
        <a:xfrm>
          <a:off x="0" y="0"/>
          <a:ext cx="0" cy="0"/>
          <a:chOff x="0" y="0"/>
          <a:chExt cx="0" cy="0"/>
        </a:xfrm>
      </p:grpSpPr>
      <p:sp>
        <p:nvSpPr>
          <p:cNvPr id="894" name="Google Shape;894;p37:notes"/>
          <p:cNvSpPr txBox="1">
            <a:spLocks noGrp="1"/>
          </p:cNvSpPr>
          <p:nvPr>
            <p:ph type="body" idx="1"/>
          </p:nvPr>
        </p:nvSpPr>
        <p:spPr>
          <a:xfrm>
            <a:off x="1230313" y="3302000"/>
            <a:ext cx="6775450" cy="3127375"/>
          </a:xfrm>
          <a:prstGeom prst="rect">
            <a:avLst/>
          </a:prstGeom>
        </p:spPr>
        <p:txBody>
          <a:bodyPr spcFirstLastPara="1" wrap="square" lIns="92475" tIns="46225" rIns="92475" bIns="46225" anchor="t" anchorCtr="0">
            <a:noAutofit/>
          </a:bodyPr>
          <a:lstStyle/>
          <a:p>
            <a:pPr marL="0" lvl="0" indent="0" algn="l" rtl="0">
              <a:spcBef>
                <a:spcPts val="360"/>
              </a:spcBef>
              <a:spcAft>
                <a:spcPts val="0"/>
              </a:spcAft>
              <a:buNone/>
            </a:pPr>
            <a:endParaRPr dirty="0"/>
          </a:p>
        </p:txBody>
      </p:sp>
      <p:sp>
        <p:nvSpPr>
          <p:cNvPr id="895" name="Google Shape;895;p37:notes"/>
          <p:cNvSpPr>
            <a:spLocks noGrp="1" noRot="1" noChangeAspect="1"/>
          </p:cNvSpPr>
          <p:nvPr>
            <p:ph type="sldImg" idx="2"/>
          </p:nvPr>
        </p:nvSpPr>
        <p:spPr>
          <a:xfrm>
            <a:off x="2301875" y="520700"/>
            <a:ext cx="4632325" cy="26066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1"/>
        <p:cNvGrpSpPr/>
        <p:nvPr/>
      </p:nvGrpSpPr>
      <p:grpSpPr>
        <a:xfrm>
          <a:off x="0" y="0"/>
          <a:ext cx="0" cy="0"/>
          <a:chOff x="0" y="0"/>
          <a:chExt cx="0" cy="0"/>
        </a:xfrm>
      </p:grpSpPr>
      <p:sp>
        <p:nvSpPr>
          <p:cNvPr id="912" name="Google Shape;912;p38:notes"/>
          <p:cNvSpPr txBox="1">
            <a:spLocks noGrp="1"/>
          </p:cNvSpPr>
          <p:nvPr>
            <p:ph type="body" idx="1"/>
          </p:nvPr>
        </p:nvSpPr>
        <p:spPr>
          <a:xfrm>
            <a:off x="1230313" y="3302000"/>
            <a:ext cx="6775450" cy="3127375"/>
          </a:xfrm>
          <a:prstGeom prst="rect">
            <a:avLst/>
          </a:prstGeom>
        </p:spPr>
        <p:txBody>
          <a:bodyPr spcFirstLastPara="1" wrap="square" lIns="92475" tIns="46225" rIns="92475" bIns="46225" anchor="t" anchorCtr="0">
            <a:noAutofit/>
          </a:bodyPr>
          <a:lstStyle/>
          <a:p>
            <a:pPr marL="0" lvl="0" indent="0" algn="l" rtl="0">
              <a:spcBef>
                <a:spcPts val="360"/>
              </a:spcBef>
              <a:spcAft>
                <a:spcPts val="0"/>
              </a:spcAft>
              <a:buNone/>
            </a:pPr>
            <a:endParaRPr dirty="0"/>
          </a:p>
        </p:txBody>
      </p:sp>
      <p:sp>
        <p:nvSpPr>
          <p:cNvPr id="913" name="Google Shape;913;p38:notes"/>
          <p:cNvSpPr>
            <a:spLocks noGrp="1" noRot="1" noChangeAspect="1"/>
          </p:cNvSpPr>
          <p:nvPr>
            <p:ph type="sldImg" idx="2"/>
          </p:nvPr>
        </p:nvSpPr>
        <p:spPr>
          <a:xfrm>
            <a:off x="2301875" y="520700"/>
            <a:ext cx="4632325" cy="26066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0"/>
        <p:cNvGrpSpPr/>
        <p:nvPr/>
      </p:nvGrpSpPr>
      <p:grpSpPr>
        <a:xfrm>
          <a:off x="0" y="0"/>
          <a:ext cx="0" cy="0"/>
          <a:chOff x="0" y="0"/>
          <a:chExt cx="0" cy="0"/>
        </a:xfrm>
      </p:grpSpPr>
      <p:sp>
        <p:nvSpPr>
          <p:cNvPr id="931" name="Google Shape;931;p39:notes"/>
          <p:cNvSpPr txBox="1">
            <a:spLocks noGrp="1"/>
          </p:cNvSpPr>
          <p:nvPr>
            <p:ph type="body" idx="1"/>
          </p:nvPr>
        </p:nvSpPr>
        <p:spPr>
          <a:xfrm>
            <a:off x="1230313" y="3302000"/>
            <a:ext cx="6775450" cy="3127375"/>
          </a:xfrm>
          <a:prstGeom prst="rect">
            <a:avLst/>
          </a:prstGeom>
        </p:spPr>
        <p:txBody>
          <a:bodyPr spcFirstLastPara="1" wrap="square" lIns="92475" tIns="46225" rIns="92475" bIns="46225" anchor="t" anchorCtr="0">
            <a:noAutofit/>
          </a:bodyPr>
          <a:lstStyle/>
          <a:p>
            <a:pPr marL="0" lvl="0" indent="0" algn="l" rtl="0">
              <a:spcBef>
                <a:spcPts val="360"/>
              </a:spcBef>
              <a:spcAft>
                <a:spcPts val="0"/>
              </a:spcAft>
              <a:buNone/>
            </a:pPr>
            <a:endParaRPr dirty="0"/>
          </a:p>
        </p:txBody>
      </p:sp>
      <p:sp>
        <p:nvSpPr>
          <p:cNvPr id="932" name="Google Shape;932;p39:notes"/>
          <p:cNvSpPr>
            <a:spLocks noGrp="1" noRot="1" noChangeAspect="1"/>
          </p:cNvSpPr>
          <p:nvPr>
            <p:ph type="sldImg" idx="2"/>
          </p:nvPr>
        </p:nvSpPr>
        <p:spPr>
          <a:xfrm>
            <a:off x="2301875" y="520700"/>
            <a:ext cx="4632325" cy="26066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a:extLst>
              <a:ext uri="{FF2B5EF4-FFF2-40B4-BE49-F238E27FC236}">
                <a16:creationId xmlns:a16="http://schemas.microsoft.com/office/drawing/2014/main" id="{7D08F0F9-F3DD-8BC5-B3DB-0685F1A5BB5D}"/>
              </a:ext>
            </a:extLst>
          </p:cNvPr>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ea typeface="MS PGothic" panose="020B0600070205080204" pitchFamily="34" charset="-128"/>
              </a:defRPr>
            </a:lvl1pPr>
            <a:lvl2pPr marL="784225" indent="-300038">
              <a:defRPr>
                <a:solidFill>
                  <a:schemeClr val="tx1"/>
                </a:solidFill>
                <a:latin typeface="Arial" panose="020B0604020202020204" pitchFamily="34" charset="0"/>
                <a:ea typeface="MS PGothic" panose="020B0600070205080204" pitchFamily="34" charset="-128"/>
              </a:defRPr>
            </a:lvl2pPr>
            <a:lvl3pPr marL="1206500" indent="-239713">
              <a:defRPr>
                <a:solidFill>
                  <a:schemeClr val="tx1"/>
                </a:solidFill>
                <a:latin typeface="Arial" panose="020B0604020202020204" pitchFamily="34" charset="0"/>
                <a:ea typeface="MS PGothic" panose="020B0600070205080204" pitchFamily="34" charset="-128"/>
              </a:defRPr>
            </a:lvl3pPr>
            <a:lvl4pPr marL="1690688" indent="-239713">
              <a:defRPr>
                <a:solidFill>
                  <a:schemeClr val="tx1"/>
                </a:solidFill>
                <a:latin typeface="Arial" panose="020B0604020202020204" pitchFamily="34" charset="0"/>
                <a:ea typeface="MS PGothic" panose="020B0600070205080204" pitchFamily="34" charset="-128"/>
              </a:defRPr>
            </a:lvl4pPr>
            <a:lvl5pPr marL="2174875" indent="-239713">
              <a:defRPr>
                <a:solidFill>
                  <a:schemeClr val="tx1"/>
                </a:solidFill>
                <a:latin typeface="Arial" panose="020B0604020202020204" pitchFamily="34" charset="0"/>
                <a:ea typeface="MS PGothic" panose="020B0600070205080204" pitchFamily="34" charset="-128"/>
              </a:defRPr>
            </a:lvl5pPr>
            <a:lvl6pPr marL="2632075" indent="-23971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3089275" indent="-23971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546475" indent="-23971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4003675" indent="-23971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CDB6BE11-D276-4D52-A42A-4BDF02806A19}" type="slidenum">
              <a:rPr lang="en-US" altLang="en-US"/>
              <a:pPr/>
              <a:t>27</a:t>
            </a:fld>
            <a:endParaRPr lang="en-US" altLang="en-US" dirty="0"/>
          </a:p>
        </p:txBody>
      </p:sp>
      <p:sp>
        <p:nvSpPr>
          <p:cNvPr id="50179" name="Rectangle 2">
            <a:extLst>
              <a:ext uri="{FF2B5EF4-FFF2-40B4-BE49-F238E27FC236}">
                <a16:creationId xmlns:a16="http://schemas.microsoft.com/office/drawing/2014/main" id="{F3B87526-EB82-54A4-0F9E-1AA109E1B9E5}"/>
              </a:ext>
            </a:extLst>
          </p:cNvPr>
          <p:cNvSpPr>
            <a:spLocks noGrp="1" noRot="1" noChangeAspect="1" noChangeArrowheads="1" noTextEdit="1"/>
          </p:cNvSpPr>
          <p:nvPr>
            <p:ph type="sldImg"/>
          </p:nvPr>
        </p:nvSpPr>
        <p:spPr>
          <a:ln/>
        </p:spPr>
      </p:sp>
      <p:sp>
        <p:nvSpPr>
          <p:cNvPr id="53252" name="Rectangle 3">
            <a:extLst>
              <a:ext uri="{FF2B5EF4-FFF2-40B4-BE49-F238E27FC236}">
                <a16:creationId xmlns:a16="http://schemas.microsoft.com/office/drawing/2014/main" id="{BB144B83-91B2-4D95-8572-704BB241F751}"/>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endParaRPr lang="en-US" dirty="0">
              <a:ea typeface="ＭＳ Ｐゴシック" charset="0"/>
              <a:cs typeface="+mn-cs"/>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ea typeface="MS PGothic" panose="020B0600070205080204" pitchFamily="34" charset="-128"/>
              </a:defRPr>
            </a:lvl1pPr>
            <a:lvl2pPr marL="765175" indent="-293688">
              <a:defRPr>
                <a:solidFill>
                  <a:schemeClr val="tx1"/>
                </a:solidFill>
                <a:latin typeface="Arial" panose="020B0604020202020204" pitchFamily="34" charset="0"/>
                <a:ea typeface="MS PGothic" panose="020B0600070205080204" pitchFamily="34" charset="-128"/>
              </a:defRPr>
            </a:lvl2pPr>
            <a:lvl3pPr marL="1176338" indent="-234950">
              <a:defRPr>
                <a:solidFill>
                  <a:schemeClr val="tx1"/>
                </a:solidFill>
                <a:latin typeface="Arial" panose="020B0604020202020204" pitchFamily="34" charset="0"/>
                <a:ea typeface="MS PGothic" panose="020B0600070205080204" pitchFamily="34" charset="-128"/>
              </a:defRPr>
            </a:lvl3pPr>
            <a:lvl4pPr marL="1647825" indent="-234950">
              <a:defRPr>
                <a:solidFill>
                  <a:schemeClr val="tx1"/>
                </a:solidFill>
                <a:latin typeface="Arial" panose="020B0604020202020204" pitchFamily="34" charset="0"/>
                <a:ea typeface="MS PGothic" panose="020B0600070205080204" pitchFamily="34" charset="-128"/>
              </a:defRPr>
            </a:lvl4pPr>
            <a:lvl5pPr marL="2119313" indent="-234950">
              <a:defRPr>
                <a:solidFill>
                  <a:schemeClr val="tx1"/>
                </a:solidFill>
                <a:latin typeface="Arial" panose="020B0604020202020204" pitchFamily="34" charset="0"/>
                <a:ea typeface="MS PGothic" panose="020B0600070205080204" pitchFamily="34" charset="-128"/>
              </a:defRPr>
            </a:lvl5pPr>
            <a:lvl6pPr marL="2576513" indent="-23495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3033713" indent="-23495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90913" indent="-23495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948113" indent="-23495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DC047C05-5D5C-4AA7-8734-1F6E929BBB57}" type="slidenum">
              <a:rPr lang="en-US" altLang="en-US" smtClean="0"/>
              <a:pPr/>
              <a:t>28</a:t>
            </a:fld>
            <a:endParaRPr lang="en-US" altLang="en-US" dirty="0"/>
          </a:p>
        </p:txBody>
      </p:sp>
      <p:sp>
        <p:nvSpPr>
          <p:cNvPr id="57347"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endParaRPr lang="en-US" dirty="0">
              <a:ea typeface="ＭＳ Ｐゴシック" charset="0"/>
              <a:cs typeface="+mn-cs"/>
            </a:endParaRPr>
          </a:p>
        </p:txBody>
      </p:sp>
    </p:spTree>
    <p:extLst>
      <p:ext uri="{BB962C8B-B14F-4D97-AF65-F5344CB8AC3E}">
        <p14:creationId xmlns:p14="http://schemas.microsoft.com/office/powerpoint/2010/main" val="24216225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ea typeface="MS PGothic" panose="020B0600070205080204" pitchFamily="34" charset="-128"/>
              </a:defRPr>
            </a:lvl1pPr>
            <a:lvl2pPr marL="765175" indent="-293688">
              <a:defRPr>
                <a:solidFill>
                  <a:schemeClr val="tx1"/>
                </a:solidFill>
                <a:latin typeface="Arial" panose="020B0604020202020204" pitchFamily="34" charset="0"/>
                <a:ea typeface="MS PGothic" panose="020B0600070205080204" pitchFamily="34" charset="-128"/>
              </a:defRPr>
            </a:lvl2pPr>
            <a:lvl3pPr marL="1176338" indent="-234950">
              <a:defRPr>
                <a:solidFill>
                  <a:schemeClr val="tx1"/>
                </a:solidFill>
                <a:latin typeface="Arial" panose="020B0604020202020204" pitchFamily="34" charset="0"/>
                <a:ea typeface="MS PGothic" panose="020B0600070205080204" pitchFamily="34" charset="-128"/>
              </a:defRPr>
            </a:lvl3pPr>
            <a:lvl4pPr marL="1647825" indent="-234950">
              <a:defRPr>
                <a:solidFill>
                  <a:schemeClr val="tx1"/>
                </a:solidFill>
                <a:latin typeface="Arial" panose="020B0604020202020204" pitchFamily="34" charset="0"/>
                <a:ea typeface="MS PGothic" panose="020B0600070205080204" pitchFamily="34" charset="-128"/>
              </a:defRPr>
            </a:lvl4pPr>
            <a:lvl5pPr marL="2119313" indent="-234950">
              <a:defRPr>
                <a:solidFill>
                  <a:schemeClr val="tx1"/>
                </a:solidFill>
                <a:latin typeface="Arial" panose="020B0604020202020204" pitchFamily="34" charset="0"/>
                <a:ea typeface="MS PGothic" panose="020B0600070205080204" pitchFamily="34" charset="-128"/>
              </a:defRPr>
            </a:lvl5pPr>
            <a:lvl6pPr marL="2576513" indent="-23495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3033713" indent="-23495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90913" indent="-23495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948113" indent="-23495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DC047C05-5D5C-4AA7-8734-1F6E929BBB57}" type="slidenum">
              <a:rPr lang="en-US" altLang="en-US" smtClean="0"/>
              <a:pPr/>
              <a:t>29</a:t>
            </a:fld>
            <a:endParaRPr lang="en-US" altLang="en-US" dirty="0"/>
          </a:p>
        </p:txBody>
      </p:sp>
      <p:sp>
        <p:nvSpPr>
          <p:cNvPr id="57347"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endParaRPr lang="en-US" dirty="0">
              <a:ea typeface="ＭＳ Ｐゴシック" charset="0"/>
              <a:cs typeface="+mn-cs"/>
            </a:endParaRPr>
          </a:p>
        </p:txBody>
      </p:sp>
    </p:spTree>
    <p:extLst>
      <p:ext uri="{BB962C8B-B14F-4D97-AF65-F5344CB8AC3E}">
        <p14:creationId xmlns:p14="http://schemas.microsoft.com/office/powerpoint/2010/main" val="40196536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a:extLst>
              <a:ext uri="{FF2B5EF4-FFF2-40B4-BE49-F238E27FC236}">
                <a16:creationId xmlns:a16="http://schemas.microsoft.com/office/drawing/2014/main" id="{41E7AD2A-C82B-1332-C1C6-5D8B669B0BFD}"/>
              </a:ext>
            </a:extLst>
          </p:cNvPr>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ea typeface="MS PGothic" panose="020B0600070205080204" pitchFamily="34" charset="-128"/>
              </a:defRPr>
            </a:lvl1pPr>
            <a:lvl2pPr marL="765175" indent="-293688">
              <a:defRPr>
                <a:solidFill>
                  <a:schemeClr val="tx1"/>
                </a:solidFill>
                <a:latin typeface="Arial" panose="020B0604020202020204" pitchFamily="34" charset="0"/>
                <a:ea typeface="MS PGothic" panose="020B0600070205080204" pitchFamily="34" charset="-128"/>
              </a:defRPr>
            </a:lvl2pPr>
            <a:lvl3pPr marL="1176338" indent="-234950">
              <a:defRPr>
                <a:solidFill>
                  <a:schemeClr val="tx1"/>
                </a:solidFill>
                <a:latin typeface="Arial" panose="020B0604020202020204" pitchFamily="34" charset="0"/>
                <a:ea typeface="MS PGothic" panose="020B0600070205080204" pitchFamily="34" charset="-128"/>
              </a:defRPr>
            </a:lvl3pPr>
            <a:lvl4pPr marL="1647825" indent="-234950">
              <a:defRPr>
                <a:solidFill>
                  <a:schemeClr val="tx1"/>
                </a:solidFill>
                <a:latin typeface="Arial" panose="020B0604020202020204" pitchFamily="34" charset="0"/>
                <a:ea typeface="MS PGothic" panose="020B0600070205080204" pitchFamily="34" charset="-128"/>
              </a:defRPr>
            </a:lvl4pPr>
            <a:lvl5pPr marL="2119313" indent="-234950">
              <a:defRPr>
                <a:solidFill>
                  <a:schemeClr val="tx1"/>
                </a:solidFill>
                <a:latin typeface="Arial" panose="020B0604020202020204" pitchFamily="34" charset="0"/>
                <a:ea typeface="MS PGothic" panose="020B0600070205080204" pitchFamily="34" charset="-128"/>
              </a:defRPr>
            </a:lvl5pPr>
            <a:lvl6pPr marL="2576513" indent="-23495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3033713" indent="-23495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90913" indent="-23495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948113" indent="-23495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92424D75-709D-4EE7-921D-5845BF5066FE}" type="slidenum">
              <a:rPr lang="en-US" altLang="en-US"/>
              <a:pPr/>
              <a:t>3</a:t>
            </a:fld>
            <a:endParaRPr lang="en-US" altLang="en-US" dirty="0"/>
          </a:p>
        </p:txBody>
      </p:sp>
      <p:sp>
        <p:nvSpPr>
          <p:cNvPr id="15363" name="Rectangle 2">
            <a:extLst>
              <a:ext uri="{FF2B5EF4-FFF2-40B4-BE49-F238E27FC236}">
                <a16:creationId xmlns:a16="http://schemas.microsoft.com/office/drawing/2014/main" id="{7B2DB8FF-C383-1CCD-CC85-4796BA646BB2}"/>
              </a:ext>
            </a:extLst>
          </p:cNvPr>
          <p:cNvSpPr>
            <a:spLocks noGrp="1" noRot="1" noChangeAspect="1" noChangeArrowheads="1" noTextEdit="1"/>
          </p:cNvSpPr>
          <p:nvPr>
            <p:ph type="sldImg"/>
          </p:nvPr>
        </p:nvSpPr>
        <p:spPr>
          <a:ln/>
        </p:spPr>
      </p:sp>
      <p:sp>
        <p:nvSpPr>
          <p:cNvPr id="53252" name="Rectangle 3">
            <a:extLst>
              <a:ext uri="{FF2B5EF4-FFF2-40B4-BE49-F238E27FC236}">
                <a16:creationId xmlns:a16="http://schemas.microsoft.com/office/drawing/2014/main" id="{348E67F1-2388-4B54-95EF-C7892823D74C}"/>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endParaRPr lang="en-US" dirty="0">
              <a:ea typeface="ＭＳ Ｐゴシック" charset="0"/>
              <a:cs typeface="+mn-cs"/>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ea typeface="MS PGothic" panose="020B0600070205080204" pitchFamily="34" charset="-128"/>
              </a:defRPr>
            </a:lvl1pPr>
            <a:lvl2pPr marL="765175" indent="-293688">
              <a:defRPr>
                <a:solidFill>
                  <a:schemeClr val="tx1"/>
                </a:solidFill>
                <a:latin typeface="Arial" panose="020B0604020202020204" pitchFamily="34" charset="0"/>
                <a:ea typeface="MS PGothic" panose="020B0600070205080204" pitchFamily="34" charset="-128"/>
              </a:defRPr>
            </a:lvl2pPr>
            <a:lvl3pPr marL="1176338" indent="-234950">
              <a:defRPr>
                <a:solidFill>
                  <a:schemeClr val="tx1"/>
                </a:solidFill>
                <a:latin typeface="Arial" panose="020B0604020202020204" pitchFamily="34" charset="0"/>
                <a:ea typeface="MS PGothic" panose="020B0600070205080204" pitchFamily="34" charset="-128"/>
              </a:defRPr>
            </a:lvl3pPr>
            <a:lvl4pPr marL="1647825" indent="-234950">
              <a:defRPr>
                <a:solidFill>
                  <a:schemeClr val="tx1"/>
                </a:solidFill>
                <a:latin typeface="Arial" panose="020B0604020202020204" pitchFamily="34" charset="0"/>
                <a:ea typeface="MS PGothic" panose="020B0600070205080204" pitchFamily="34" charset="-128"/>
              </a:defRPr>
            </a:lvl4pPr>
            <a:lvl5pPr marL="2119313" indent="-234950">
              <a:defRPr>
                <a:solidFill>
                  <a:schemeClr val="tx1"/>
                </a:solidFill>
                <a:latin typeface="Arial" panose="020B0604020202020204" pitchFamily="34" charset="0"/>
                <a:ea typeface="MS PGothic" panose="020B0600070205080204" pitchFamily="34" charset="-128"/>
              </a:defRPr>
            </a:lvl5pPr>
            <a:lvl6pPr marL="2576513" indent="-23495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3033713" indent="-23495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90913" indent="-23495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948113" indent="-23495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DC047C05-5D5C-4AA7-8734-1F6E929BBB57}" type="slidenum">
              <a:rPr lang="en-US" altLang="en-US" smtClean="0"/>
              <a:pPr/>
              <a:t>30</a:t>
            </a:fld>
            <a:endParaRPr lang="en-US" altLang="en-US" dirty="0"/>
          </a:p>
        </p:txBody>
      </p:sp>
      <p:sp>
        <p:nvSpPr>
          <p:cNvPr id="57347"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endParaRPr lang="en-US" dirty="0">
              <a:ea typeface="ＭＳ Ｐゴシック" charset="0"/>
              <a:cs typeface="+mn-cs"/>
            </a:endParaRPr>
          </a:p>
        </p:txBody>
      </p:sp>
    </p:spTree>
    <p:extLst>
      <p:ext uri="{BB962C8B-B14F-4D97-AF65-F5344CB8AC3E}">
        <p14:creationId xmlns:p14="http://schemas.microsoft.com/office/powerpoint/2010/main" val="343411653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ea typeface="MS PGothic" panose="020B0600070205080204" pitchFamily="34" charset="-128"/>
              </a:defRPr>
            </a:lvl1pPr>
            <a:lvl2pPr marL="765175" indent="-293688">
              <a:defRPr>
                <a:solidFill>
                  <a:schemeClr val="tx1"/>
                </a:solidFill>
                <a:latin typeface="Arial" panose="020B0604020202020204" pitchFamily="34" charset="0"/>
                <a:ea typeface="MS PGothic" panose="020B0600070205080204" pitchFamily="34" charset="-128"/>
              </a:defRPr>
            </a:lvl2pPr>
            <a:lvl3pPr marL="1176338" indent="-234950">
              <a:defRPr>
                <a:solidFill>
                  <a:schemeClr val="tx1"/>
                </a:solidFill>
                <a:latin typeface="Arial" panose="020B0604020202020204" pitchFamily="34" charset="0"/>
                <a:ea typeface="MS PGothic" panose="020B0600070205080204" pitchFamily="34" charset="-128"/>
              </a:defRPr>
            </a:lvl3pPr>
            <a:lvl4pPr marL="1647825" indent="-234950">
              <a:defRPr>
                <a:solidFill>
                  <a:schemeClr val="tx1"/>
                </a:solidFill>
                <a:latin typeface="Arial" panose="020B0604020202020204" pitchFamily="34" charset="0"/>
                <a:ea typeface="MS PGothic" panose="020B0600070205080204" pitchFamily="34" charset="-128"/>
              </a:defRPr>
            </a:lvl4pPr>
            <a:lvl5pPr marL="2119313" indent="-234950">
              <a:defRPr>
                <a:solidFill>
                  <a:schemeClr val="tx1"/>
                </a:solidFill>
                <a:latin typeface="Arial" panose="020B0604020202020204" pitchFamily="34" charset="0"/>
                <a:ea typeface="MS PGothic" panose="020B0600070205080204" pitchFamily="34" charset="-128"/>
              </a:defRPr>
            </a:lvl5pPr>
            <a:lvl6pPr marL="2576513" indent="-23495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3033713" indent="-23495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90913" indent="-23495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948113" indent="-23495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DC047C05-5D5C-4AA7-8734-1F6E929BBB57}" type="slidenum">
              <a:rPr lang="en-US" altLang="en-US" smtClean="0"/>
              <a:pPr/>
              <a:t>31</a:t>
            </a:fld>
            <a:endParaRPr lang="en-US" altLang="en-US" dirty="0"/>
          </a:p>
        </p:txBody>
      </p:sp>
      <p:sp>
        <p:nvSpPr>
          <p:cNvPr id="57347"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endParaRPr lang="en-US" dirty="0">
              <a:ea typeface="ＭＳ Ｐゴシック" charset="0"/>
              <a:cs typeface="+mn-cs"/>
            </a:endParaRPr>
          </a:p>
        </p:txBody>
      </p:sp>
    </p:spTree>
    <p:extLst>
      <p:ext uri="{BB962C8B-B14F-4D97-AF65-F5344CB8AC3E}">
        <p14:creationId xmlns:p14="http://schemas.microsoft.com/office/powerpoint/2010/main" val="336677578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a:extLst>
              <a:ext uri="{FF2B5EF4-FFF2-40B4-BE49-F238E27FC236}">
                <a16:creationId xmlns:a16="http://schemas.microsoft.com/office/drawing/2014/main" id="{495B974C-920A-5A1C-A8FA-62B4D02C0526}"/>
              </a:ext>
            </a:extLst>
          </p:cNvPr>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ea typeface="MS PGothic" panose="020B0600070205080204" pitchFamily="34" charset="-128"/>
              </a:defRPr>
            </a:lvl1pPr>
            <a:lvl2pPr marL="765175" indent="-293688">
              <a:defRPr>
                <a:solidFill>
                  <a:schemeClr val="tx1"/>
                </a:solidFill>
                <a:latin typeface="Arial" panose="020B0604020202020204" pitchFamily="34" charset="0"/>
                <a:ea typeface="MS PGothic" panose="020B0600070205080204" pitchFamily="34" charset="-128"/>
              </a:defRPr>
            </a:lvl2pPr>
            <a:lvl3pPr marL="1176338" indent="-234950">
              <a:defRPr>
                <a:solidFill>
                  <a:schemeClr val="tx1"/>
                </a:solidFill>
                <a:latin typeface="Arial" panose="020B0604020202020204" pitchFamily="34" charset="0"/>
                <a:ea typeface="MS PGothic" panose="020B0600070205080204" pitchFamily="34" charset="-128"/>
              </a:defRPr>
            </a:lvl3pPr>
            <a:lvl4pPr marL="1647825" indent="-234950">
              <a:defRPr>
                <a:solidFill>
                  <a:schemeClr val="tx1"/>
                </a:solidFill>
                <a:latin typeface="Arial" panose="020B0604020202020204" pitchFamily="34" charset="0"/>
                <a:ea typeface="MS PGothic" panose="020B0600070205080204" pitchFamily="34" charset="-128"/>
              </a:defRPr>
            </a:lvl4pPr>
            <a:lvl5pPr marL="2119313" indent="-234950">
              <a:defRPr>
                <a:solidFill>
                  <a:schemeClr val="tx1"/>
                </a:solidFill>
                <a:latin typeface="Arial" panose="020B0604020202020204" pitchFamily="34" charset="0"/>
                <a:ea typeface="MS PGothic" panose="020B0600070205080204" pitchFamily="34" charset="-128"/>
              </a:defRPr>
            </a:lvl5pPr>
            <a:lvl6pPr marL="2576513" indent="-23495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3033713" indent="-23495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90913" indent="-23495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948113" indent="-23495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3B0032FB-39B6-47E7-83ED-305DA98D708D}" type="slidenum">
              <a:rPr lang="en-US" altLang="en-US"/>
              <a:pPr/>
              <a:t>32</a:t>
            </a:fld>
            <a:endParaRPr lang="en-US" altLang="en-US" dirty="0"/>
          </a:p>
        </p:txBody>
      </p:sp>
      <p:sp>
        <p:nvSpPr>
          <p:cNvPr id="97283" name="Rectangle 2">
            <a:extLst>
              <a:ext uri="{FF2B5EF4-FFF2-40B4-BE49-F238E27FC236}">
                <a16:creationId xmlns:a16="http://schemas.microsoft.com/office/drawing/2014/main" id="{82CC49B6-985F-EB23-0BE0-3F686DEBCBCD}"/>
              </a:ext>
            </a:extLst>
          </p:cNvPr>
          <p:cNvSpPr>
            <a:spLocks noGrp="1" noRot="1" noChangeAspect="1" noChangeArrowheads="1" noTextEdit="1"/>
          </p:cNvSpPr>
          <p:nvPr>
            <p:ph type="sldImg"/>
          </p:nvPr>
        </p:nvSpPr>
        <p:spPr>
          <a:ln/>
        </p:spPr>
      </p:sp>
      <p:sp>
        <p:nvSpPr>
          <p:cNvPr id="73732" name="Rectangle 3">
            <a:extLst>
              <a:ext uri="{FF2B5EF4-FFF2-40B4-BE49-F238E27FC236}">
                <a16:creationId xmlns:a16="http://schemas.microsoft.com/office/drawing/2014/main" id="{5DDBA93D-DAF3-41E9-88DA-7D91731A92DF}"/>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endParaRPr lang="en-US" dirty="0">
              <a:ea typeface="ＭＳ Ｐゴシック" charset="0"/>
              <a:cs typeface="+mn-cs"/>
            </a:endParaRPr>
          </a:p>
        </p:txBody>
      </p:sp>
    </p:spTree>
    <p:extLst>
      <p:ext uri="{BB962C8B-B14F-4D97-AF65-F5344CB8AC3E}">
        <p14:creationId xmlns:p14="http://schemas.microsoft.com/office/powerpoint/2010/main" val="222227582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a:extLst>
              <a:ext uri="{FF2B5EF4-FFF2-40B4-BE49-F238E27FC236}">
                <a16:creationId xmlns:a16="http://schemas.microsoft.com/office/drawing/2014/main" id="{0B3DE7D8-38A7-9A62-C2EE-FE1FBE07136C}"/>
              </a:ext>
            </a:extLst>
          </p:cNvPr>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763F4769-A730-4192-A6E4-B89D84705FA1}" type="slidenum">
              <a:rPr lang="en-US" altLang="en-US"/>
              <a:pPr/>
              <a:t>33</a:t>
            </a:fld>
            <a:endParaRPr lang="en-US" altLang="en-US" dirty="0"/>
          </a:p>
        </p:txBody>
      </p:sp>
      <p:sp>
        <p:nvSpPr>
          <p:cNvPr id="60419" name="Rectangle 2">
            <a:extLst>
              <a:ext uri="{FF2B5EF4-FFF2-40B4-BE49-F238E27FC236}">
                <a16:creationId xmlns:a16="http://schemas.microsoft.com/office/drawing/2014/main" id="{2C9BD76F-2E48-65B4-4B41-508AA3C6D013}"/>
              </a:ext>
            </a:extLst>
          </p:cNvPr>
          <p:cNvSpPr>
            <a:spLocks noGrp="1" noRot="1" noChangeAspect="1" noChangeArrowheads="1" noTextEdit="1"/>
          </p:cNvSpPr>
          <p:nvPr>
            <p:ph type="sldImg"/>
          </p:nvPr>
        </p:nvSpPr>
        <p:spPr>
          <a:ln/>
        </p:spPr>
      </p:sp>
      <p:sp>
        <p:nvSpPr>
          <p:cNvPr id="61444" name="Rectangle 3">
            <a:extLst>
              <a:ext uri="{FF2B5EF4-FFF2-40B4-BE49-F238E27FC236}">
                <a16:creationId xmlns:a16="http://schemas.microsoft.com/office/drawing/2014/main" id="{4902A741-D08F-43BE-9DC3-25036F5A3A6A}"/>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endParaRPr lang="en-US" dirty="0">
              <a:ea typeface="ＭＳ Ｐゴシック" charset="0"/>
              <a:cs typeface="+mn-cs"/>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Instructors should reference NSSP Guide as shellfish hazards and controls are not specifically covered in the Hazards Guide. </a:t>
            </a:r>
          </a:p>
          <a:p>
            <a:r>
              <a:rPr lang="en-US" dirty="0"/>
              <a:t>Instructor’s note should add that cooking will not eliminate toxins or environmental chemicals. </a:t>
            </a:r>
          </a:p>
        </p:txBody>
      </p:sp>
      <p:sp>
        <p:nvSpPr>
          <p:cNvPr id="4" name="Slide Number Placeholder 3"/>
          <p:cNvSpPr>
            <a:spLocks noGrp="1"/>
          </p:cNvSpPr>
          <p:nvPr>
            <p:ph type="sldNum" sz="quarter" idx="5"/>
          </p:nvPr>
        </p:nvSpPr>
        <p:spPr/>
        <p:txBody>
          <a:bodyPr/>
          <a:lstStyle/>
          <a:p>
            <a:fld id="{EEDB3EE6-E5D4-4198-9043-EE21AC132D4F}" type="slidenum">
              <a:rPr lang="en-US" altLang="en-US" smtClean="0"/>
              <a:pPr/>
              <a:t>34</a:t>
            </a:fld>
            <a:endParaRPr lang="en-US" altLang="en-US"/>
          </a:p>
        </p:txBody>
      </p:sp>
    </p:spTree>
    <p:extLst>
      <p:ext uri="{BB962C8B-B14F-4D97-AF65-F5344CB8AC3E}">
        <p14:creationId xmlns:p14="http://schemas.microsoft.com/office/powerpoint/2010/main" val="182214259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a:extLst>
              <a:ext uri="{FF2B5EF4-FFF2-40B4-BE49-F238E27FC236}">
                <a16:creationId xmlns:a16="http://schemas.microsoft.com/office/drawing/2014/main" id="{ECA53A83-8658-E60D-B3E5-C27F46FE57E6}"/>
              </a:ext>
            </a:extLst>
          </p:cNvPr>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CD4EA082-CB0C-4340-8E4B-DF6E063917C2}" type="slidenum">
              <a:rPr lang="en-US" altLang="en-US"/>
              <a:pPr/>
              <a:t>35</a:t>
            </a:fld>
            <a:endParaRPr lang="en-US" altLang="en-US" dirty="0"/>
          </a:p>
        </p:txBody>
      </p:sp>
      <p:sp>
        <p:nvSpPr>
          <p:cNvPr id="62467" name="Rectangle 2">
            <a:extLst>
              <a:ext uri="{FF2B5EF4-FFF2-40B4-BE49-F238E27FC236}">
                <a16:creationId xmlns:a16="http://schemas.microsoft.com/office/drawing/2014/main" id="{3F0EF7DE-11A9-7E3D-DCC9-F285B0300DF9}"/>
              </a:ext>
            </a:extLst>
          </p:cNvPr>
          <p:cNvSpPr>
            <a:spLocks noGrp="1" noRot="1" noChangeAspect="1" noChangeArrowheads="1" noTextEdit="1"/>
          </p:cNvSpPr>
          <p:nvPr>
            <p:ph type="sldImg"/>
          </p:nvPr>
        </p:nvSpPr>
        <p:spPr>
          <a:ln/>
        </p:spPr>
      </p:sp>
      <p:sp>
        <p:nvSpPr>
          <p:cNvPr id="64516" name="Rectangle 3">
            <a:extLst>
              <a:ext uri="{FF2B5EF4-FFF2-40B4-BE49-F238E27FC236}">
                <a16:creationId xmlns:a16="http://schemas.microsoft.com/office/drawing/2014/main" id="{5CD53FA1-91B1-43E7-9EE8-C596895A85FF}"/>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endParaRPr lang="en-US" dirty="0">
              <a:ea typeface="ＭＳ Ｐゴシック" charset="0"/>
              <a:cs typeface="+mn-cs"/>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a:extLst>
              <a:ext uri="{FF2B5EF4-FFF2-40B4-BE49-F238E27FC236}">
                <a16:creationId xmlns:a16="http://schemas.microsoft.com/office/drawing/2014/main" id="{ECA53A83-8658-E60D-B3E5-C27F46FE57E6}"/>
              </a:ext>
            </a:extLst>
          </p:cNvPr>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CD4EA082-CB0C-4340-8E4B-DF6E063917C2}" type="slidenum">
              <a:rPr lang="en-US" altLang="en-US"/>
              <a:pPr/>
              <a:t>36</a:t>
            </a:fld>
            <a:endParaRPr lang="en-US" altLang="en-US" dirty="0"/>
          </a:p>
        </p:txBody>
      </p:sp>
      <p:sp>
        <p:nvSpPr>
          <p:cNvPr id="62467" name="Rectangle 2">
            <a:extLst>
              <a:ext uri="{FF2B5EF4-FFF2-40B4-BE49-F238E27FC236}">
                <a16:creationId xmlns:a16="http://schemas.microsoft.com/office/drawing/2014/main" id="{3F0EF7DE-11A9-7E3D-DCC9-F285B0300DF9}"/>
              </a:ext>
            </a:extLst>
          </p:cNvPr>
          <p:cNvSpPr>
            <a:spLocks noGrp="1" noRot="1" noChangeAspect="1" noChangeArrowheads="1" noTextEdit="1"/>
          </p:cNvSpPr>
          <p:nvPr>
            <p:ph type="sldImg"/>
          </p:nvPr>
        </p:nvSpPr>
        <p:spPr>
          <a:ln/>
        </p:spPr>
      </p:sp>
      <p:sp>
        <p:nvSpPr>
          <p:cNvPr id="64516" name="Rectangle 3">
            <a:extLst>
              <a:ext uri="{FF2B5EF4-FFF2-40B4-BE49-F238E27FC236}">
                <a16:creationId xmlns:a16="http://schemas.microsoft.com/office/drawing/2014/main" id="{5CD53FA1-91B1-43E7-9EE8-C596895A85FF}"/>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endParaRPr lang="en-US" dirty="0">
              <a:ea typeface="ＭＳ Ｐゴシック" charset="0"/>
              <a:cs typeface="+mn-cs"/>
            </a:endParaRPr>
          </a:p>
        </p:txBody>
      </p:sp>
    </p:spTree>
    <p:extLst>
      <p:ext uri="{BB962C8B-B14F-4D97-AF65-F5344CB8AC3E}">
        <p14:creationId xmlns:p14="http://schemas.microsoft.com/office/powerpoint/2010/main" val="160215751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a:extLst>
              <a:ext uri="{FF2B5EF4-FFF2-40B4-BE49-F238E27FC236}">
                <a16:creationId xmlns:a16="http://schemas.microsoft.com/office/drawing/2014/main" id="{92982160-8AD1-2CC8-5D4C-49AE321E50E8}"/>
              </a:ext>
            </a:extLst>
          </p:cNvPr>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7F824458-4D65-478E-9375-78E84E48EDEC}" type="slidenum">
              <a:rPr lang="en-US" altLang="en-US"/>
              <a:pPr/>
              <a:t>37</a:t>
            </a:fld>
            <a:endParaRPr lang="en-US" altLang="en-US" dirty="0"/>
          </a:p>
        </p:txBody>
      </p:sp>
      <p:sp>
        <p:nvSpPr>
          <p:cNvPr id="64515" name="Rectangle 2">
            <a:extLst>
              <a:ext uri="{FF2B5EF4-FFF2-40B4-BE49-F238E27FC236}">
                <a16:creationId xmlns:a16="http://schemas.microsoft.com/office/drawing/2014/main" id="{02A26D35-BF6F-0062-B26D-1DDD7E3E5A83}"/>
              </a:ext>
            </a:extLst>
          </p:cNvPr>
          <p:cNvSpPr>
            <a:spLocks noGrp="1" noRot="1" noChangeAspect="1" noChangeArrowheads="1" noTextEdit="1"/>
          </p:cNvSpPr>
          <p:nvPr>
            <p:ph type="sldImg"/>
          </p:nvPr>
        </p:nvSpPr>
        <p:spPr>
          <a:ln/>
        </p:spPr>
      </p:sp>
      <p:sp>
        <p:nvSpPr>
          <p:cNvPr id="65540" name="Rectangle 3">
            <a:extLst>
              <a:ext uri="{FF2B5EF4-FFF2-40B4-BE49-F238E27FC236}">
                <a16:creationId xmlns:a16="http://schemas.microsoft.com/office/drawing/2014/main" id="{75F83EA0-0875-4901-BD8F-A8F174A93D9E}"/>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endParaRPr lang="en-US" dirty="0">
              <a:ea typeface="ＭＳ Ｐゴシック" charset="0"/>
              <a:cs typeface="+mn-cs"/>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a:extLst>
              <a:ext uri="{FF2B5EF4-FFF2-40B4-BE49-F238E27FC236}">
                <a16:creationId xmlns:a16="http://schemas.microsoft.com/office/drawing/2014/main" id="{92982160-8AD1-2CC8-5D4C-49AE321E50E8}"/>
              </a:ext>
            </a:extLst>
          </p:cNvPr>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7F824458-4D65-478E-9375-78E84E48EDEC}" type="slidenum">
              <a:rPr lang="en-US" altLang="en-US"/>
              <a:pPr/>
              <a:t>38</a:t>
            </a:fld>
            <a:endParaRPr lang="en-US" altLang="en-US" dirty="0"/>
          </a:p>
        </p:txBody>
      </p:sp>
      <p:sp>
        <p:nvSpPr>
          <p:cNvPr id="64515" name="Rectangle 2">
            <a:extLst>
              <a:ext uri="{FF2B5EF4-FFF2-40B4-BE49-F238E27FC236}">
                <a16:creationId xmlns:a16="http://schemas.microsoft.com/office/drawing/2014/main" id="{02A26D35-BF6F-0062-B26D-1DDD7E3E5A83}"/>
              </a:ext>
            </a:extLst>
          </p:cNvPr>
          <p:cNvSpPr>
            <a:spLocks noGrp="1" noRot="1" noChangeAspect="1" noChangeArrowheads="1" noTextEdit="1"/>
          </p:cNvSpPr>
          <p:nvPr>
            <p:ph type="sldImg"/>
          </p:nvPr>
        </p:nvSpPr>
        <p:spPr>
          <a:ln/>
        </p:spPr>
      </p:sp>
      <p:sp>
        <p:nvSpPr>
          <p:cNvPr id="65540" name="Rectangle 3">
            <a:extLst>
              <a:ext uri="{FF2B5EF4-FFF2-40B4-BE49-F238E27FC236}">
                <a16:creationId xmlns:a16="http://schemas.microsoft.com/office/drawing/2014/main" id="{75F83EA0-0875-4901-BD8F-A8F174A93D9E}"/>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endParaRPr lang="en-US" dirty="0">
              <a:ea typeface="ＭＳ Ｐゴシック" charset="0"/>
              <a:cs typeface="+mn-cs"/>
            </a:endParaRPr>
          </a:p>
        </p:txBody>
      </p:sp>
    </p:spTree>
    <p:extLst>
      <p:ext uri="{BB962C8B-B14F-4D97-AF65-F5344CB8AC3E}">
        <p14:creationId xmlns:p14="http://schemas.microsoft.com/office/powerpoint/2010/main" val="321042653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a:extLst>
              <a:ext uri="{FF2B5EF4-FFF2-40B4-BE49-F238E27FC236}">
                <a16:creationId xmlns:a16="http://schemas.microsoft.com/office/drawing/2014/main" id="{495B974C-920A-5A1C-A8FA-62B4D02C0526}"/>
              </a:ext>
            </a:extLst>
          </p:cNvPr>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ea typeface="MS PGothic" panose="020B0600070205080204" pitchFamily="34" charset="-128"/>
              </a:defRPr>
            </a:lvl1pPr>
            <a:lvl2pPr marL="765175" indent="-293688">
              <a:defRPr>
                <a:solidFill>
                  <a:schemeClr val="tx1"/>
                </a:solidFill>
                <a:latin typeface="Arial" panose="020B0604020202020204" pitchFamily="34" charset="0"/>
                <a:ea typeface="MS PGothic" panose="020B0600070205080204" pitchFamily="34" charset="-128"/>
              </a:defRPr>
            </a:lvl2pPr>
            <a:lvl3pPr marL="1176338" indent="-234950">
              <a:defRPr>
                <a:solidFill>
                  <a:schemeClr val="tx1"/>
                </a:solidFill>
                <a:latin typeface="Arial" panose="020B0604020202020204" pitchFamily="34" charset="0"/>
                <a:ea typeface="MS PGothic" panose="020B0600070205080204" pitchFamily="34" charset="-128"/>
              </a:defRPr>
            </a:lvl3pPr>
            <a:lvl4pPr marL="1647825" indent="-234950">
              <a:defRPr>
                <a:solidFill>
                  <a:schemeClr val="tx1"/>
                </a:solidFill>
                <a:latin typeface="Arial" panose="020B0604020202020204" pitchFamily="34" charset="0"/>
                <a:ea typeface="MS PGothic" panose="020B0600070205080204" pitchFamily="34" charset="-128"/>
              </a:defRPr>
            </a:lvl4pPr>
            <a:lvl5pPr marL="2119313" indent="-234950">
              <a:defRPr>
                <a:solidFill>
                  <a:schemeClr val="tx1"/>
                </a:solidFill>
                <a:latin typeface="Arial" panose="020B0604020202020204" pitchFamily="34" charset="0"/>
                <a:ea typeface="MS PGothic" panose="020B0600070205080204" pitchFamily="34" charset="-128"/>
              </a:defRPr>
            </a:lvl5pPr>
            <a:lvl6pPr marL="2576513" indent="-23495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3033713" indent="-23495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90913" indent="-23495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948113" indent="-23495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3B0032FB-39B6-47E7-83ED-305DA98D708D}" type="slidenum">
              <a:rPr lang="en-US" altLang="en-US"/>
              <a:pPr/>
              <a:t>39</a:t>
            </a:fld>
            <a:endParaRPr lang="en-US" altLang="en-US" dirty="0"/>
          </a:p>
        </p:txBody>
      </p:sp>
      <p:sp>
        <p:nvSpPr>
          <p:cNvPr id="97283" name="Rectangle 2">
            <a:extLst>
              <a:ext uri="{FF2B5EF4-FFF2-40B4-BE49-F238E27FC236}">
                <a16:creationId xmlns:a16="http://schemas.microsoft.com/office/drawing/2014/main" id="{82CC49B6-985F-EB23-0BE0-3F686DEBCBCD}"/>
              </a:ext>
            </a:extLst>
          </p:cNvPr>
          <p:cNvSpPr>
            <a:spLocks noGrp="1" noRot="1" noChangeAspect="1" noChangeArrowheads="1" noTextEdit="1"/>
          </p:cNvSpPr>
          <p:nvPr>
            <p:ph type="sldImg"/>
          </p:nvPr>
        </p:nvSpPr>
        <p:spPr>
          <a:ln/>
        </p:spPr>
      </p:sp>
      <p:sp>
        <p:nvSpPr>
          <p:cNvPr id="73732" name="Rectangle 3">
            <a:extLst>
              <a:ext uri="{FF2B5EF4-FFF2-40B4-BE49-F238E27FC236}">
                <a16:creationId xmlns:a16="http://schemas.microsoft.com/office/drawing/2014/main" id="{5DDBA93D-DAF3-41E9-88DA-7D91731A92DF}"/>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endParaRPr lang="en-US" dirty="0">
              <a:ea typeface="ＭＳ Ｐゴシック" charset="0"/>
              <a:cs typeface="+mn-cs"/>
            </a:endParaRPr>
          </a:p>
        </p:txBody>
      </p:sp>
    </p:spTree>
    <p:extLst>
      <p:ext uri="{BB962C8B-B14F-4D97-AF65-F5344CB8AC3E}">
        <p14:creationId xmlns:p14="http://schemas.microsoft.com/office/powerpoint/2010/main" val="33965690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a:extLst>
              <a:ext uri="{FF2B5EF4-FFF2-40B4-BE49-F238E27FC236}">
                <a16:creationId xmlns:a16="http://schemas.microsoft.com/office/drawing/2014/main" id="{C614A9FF-6785-6B62-16B8-AA37321B78A4}"/>
              </a:ext>
            </a:extLst>
          </p:cNvPr>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ea typeface="MS PGothic" panose="020B0600070205080204" pitchFamily="34" charset="-128"/>
              </a:defRPr>
            </a:lvl1pPr>
            <a:lvl2pPr marL="787400" indent="-301625">
              <a:defRPr>
                <a:solidFill>
                  <a:schemeClr val="tx1"/>
                </a:solidFill>
                <a:latin typeface="Arial" panose="020B0604020202020204" pitchFamily="34" charset="0"/>
                <a:ea typeface="MS PGothic" panose="020B0600070205080204" pitchFamily="34" charset="-128"/>
              </a:defRPr>
            </a:lvl2pPr>
            <a:lvl3pPr marL="1211263" indent="-241300">
              <a:defRPr>
                <a:solidFill>
                  <a:schemeClr val="tx1"/>
                </a:solidFill>
                <a:latin typeface="Arial" panose="020B0604020202020204" pitchFamily="34" charset="0"/>
                <a:ea typeface="MS PGothic" panose="020B0600070205080204" pitchFamily="34" charset="-128"/>
              </a:defRPr>
            </a:lvl3pPr>
            <a:lvl4pPr marL="1697038" indent="-241300">
              <a:defRPr>
                <a:solidFill>
                  <a:schemeClr val="tx1"/>
                </a:solidFill>
                <a:latin typeface="Arial" panose="020B0604020202020204" pitchFamily="34" charset="0"/>
                <a:ea typeface="MS PGothic" panose="020B0600070205080204" pitchFamily="34" charset="-128"/>
              </a:defRPr>
            </a:lvl4pPr>
            <a:lvl5pPr marL="2182813" indent="-241300">
              <a:defRPr>
                <a:solidFill>
                  <a:schemeClr val="tx1"/>
                </a:solidFill>
                <a:latin typeface="Arial" panose="020B0604020202020204" pitchFamily="34" charset="0"/>
                <a:ea typeface="MS PGothic" panose="020B0600070205080204" pitchFamily="34" charset="-128"/>
              </a:defRPr>
            </a:lvl5pPr>
            <a:lvl6pPr marL="2640013" indent="-2413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3097213" indent="-2413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554413" indent="-2413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4011613" indent="-2413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B0B46C30-9BB4-4D64-9EAA-9BE0D4B278FD}" type="slidenum">
              <a:rPr lang="en-US" altLang="en-US"/>
              <a:pPr/>
              <a:t>4</a:t>
            </a:fld>
            <a:endParaRPr lang="en-US" altLang="en-US" dirty="0"/>
          </a:p>
        </p:txBody>
      </p:sp>
      <p:sp>
        <p:nvSpPr>
          <p:cNvPr id="17411" name="Rectangle 2">
            <a:extLst>
              <a:ext uri="{FF2B5EF4-FFF2-40B4-BE49-F238E27FC236}">
                <a16:creationId xmlns:a16="http://schemas.microsoft.com/office/drawing/2014/main" id="{2175851F-6593-8131-405E-36A66D7BA868}"/>
              </a:ext>
            </a:extLst>
          </p:cNvPr>
          <p:cNvSpPr>
            <a:spLocks noGrp="1" noRot="1" noChangeAspect="1" noChangeArrowheads="1" noTextEdit="1"/>
          </p:cNvSpPr>
          <p:nvPr>
            <p:ph type="sldImg"/>
          </p:nvPr>
        </p:nvSpPr>
        <p:spPr>
          <a:ln/>
        </p:spPr>
      </p:sp>
      <p:sp>
        <p:nvSpPr>
          <p:cNvPr id="53252" name="Rectangle 3">
            <a:extLst>
              <a:ext uri="{FF2B5EF4-FFF2-40B4-BE49-F238E27FC236}">
                <a16:creationId xmlns:a16="http://schemas.microsoft.com/office/drawing/2014/main" id="{BB144B83-91B2-4D95-8572-704BB241F751}"/>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endParaRPr lang="en-US" dirty="0">
              <a:ea typeface="ＭＳ Ｐゴシック" charset="0"/>
              <a:cs typeface="+mn-cs"/>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a:extLst>
              <a:ext uri="{FF2B5EF4-FFF2-40B4-BE49-F238E27FC236}">
                <a16:creationId xmlns:a16="http://schemas.microsoft.com/office/drawing/2014/main" id="{8EAA5161-98B5-EEDD-E5AC-07041D5C4CF8}"/>
              </a:ext>
            </a:extLst>
          </p:cNvPr>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C55E753E-80E8-445D-8582-50E386CA9D6F}" type="slidenum">
              <a:rPr lang="en-US" altLang="en-US"/>
              <a:pPr/>
              <a:t>40</a:t>
            </a:fld>
            <a:endParaRPr lang="en-US" altLang="en-US" dirty="0"/>
          </a:p>
        </p:txBody>
      </p:sp>
      <p:sp>
        <p:nvSpPr>
          <p:cNvPr id="66563" name="Rectangle 2">
            <a:extLst>
              <a:ext uri="{FF2B5EF4-FFF2-40B4-BE49-F238E27FC236}">
                <a16:creationId xmlns:a16="http://schemas.microsoft.com/office/drawing/2014/main" id="{62C93B61-18D0-EDB8-CEE9-392B44E8AD4E}"/>
              </a:ext>
            </a:extLst>
          </p:cNvPr>
          <p:cNvSpPr>
            <a:spLocks noGrp="1" noRot="1" noChangeAspect="1" noChangeArrowheads="1" noTextEdit="1"/>
          </p:cNvSpPr>
          <p:nvPr>
            <p:ph type="sldImg"/>
          </p:nvPr>
        </p:nvSpPr>
        <p:spPr>
          <a:ln/>
        </p:spPr>
      </p:sp>
      <p:sp>
        <p:nvSpPr>
          <p:cNvPr id="62468" name="Rectangle 3">
            <a:extLst>
              <a:ext uri="{FF2B5EF4-FFF2-40B4-BE49-F238E27FC236}">
                <a16:creationId xmlns:a16="http://schemas.microsoft.com/office/drawing/2014/main" id="{7AF86A0E-9ADD-4F93-AF03-1858FB771C33}"/>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endParaRPr lang="en-US" dirty="0">
              <a:ea typeface="ＭＳ Ｐゴシック" charset="0"/>
              <a:cs typeface="+mn-cs"/>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a:extLst>
              <a:ext uri="{FF2B5EF4-FFF2-40B4-BE49-F238E27FC236}">
                <a16:creationId xmlns:a16="http://schemas.microsoft.com/office/drawing/2014/main" id="{8EAA5161-98B5-EEDD-E5AC-07041D5C4CF8}"/>
              </a:ext>
            </a:extLst>
          </p:cNvPr>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C55E753E-80E8-445D-8582-50E386CA9D6F}" type="slidenum">
              <a:rPr lang="en-US" altLang="en-US"/>
              <a:pPr/>
              <a:t>41</a:t>
            </a:fld>
            <a:endParaRPr lang="en-US" altLang="en-US" dirty="0"/>
          </a:p>
        </p:txBody>
      </p:sp>
      <p:sp>
        <p:nvSpPr>
          <p:cNvPr id="66563" name="Rectangle 2">
            <a:extLst>
              <a:ext uri="{FF2B5EF4-FFF2-40B4-BE49-F238E27FC236}">
                <a16:creationId xmlns:a16="http://schemas.microsoft.com/office/drawing/2014/main" id="{62C93B61-18D0-EDB8-CEE9-392B44E8AD4E}"/>
              </a:ext>
            </a:extLst>
          </p:cNvPr>
          <p:cNvSpPr>
            <a:spLocks noGrp="1" noRot="1" noChangeAspect="1" noChangeArrowheads="1" noTextEdit="1"/>
          </p:cNvSpPr>
          <p:nvPr>
            <p:ph type="sldImg"/>
          </p:nvPr>
        </p:nvSpPr>
        <p:spPr>
          <a:ln/>
        </p:spPr>
      </p:sp>
      <p:sp>
        <p:nvSpPr>
          <p:cNvPr id="62468" name="Rectangle 3">
            <a:extLst>
              <a:ext uri="{FF2B5EF4-FFF2-40B4-BE49-F238E27FC236}">
                <a16:creationId xmlns:a16="http://schemas.microsoft.com/office/drawing/2014/main" id="{7AF86A0E-9ADD-4F93-AF03-1858FB771C33}"/>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endParaRPr lang="en-US" dirty="0">
              <a:ea typeface="ＭＳ Ｐゴシック" charset="0"/>
              <a:cs typeface="+mn-cs"/>
            </a:endParaRPr>
          </a:p>
        </p:txBody>
      </p:sp>
    </p:spTree>
    <p:extLst>
      <p:ext uri="{BB962C8B-B14F-4D97-AF65-F5344CB8AC3E}">
        <p14:creationId xmlns:p14="http://schemas.microsoft.com/office/powerpoint/2010/main" val="289252680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a:extLst>
              <a:ext uri="{FF2B5EF4-FFF2-40B4-BE49-F238E27FC236}">
                <a16:creationId xmlns:a16="http://schemas.microsoft.com/office/drawing/2014/main" id="{3D803E3B-BC33-9EF7-27C5-5A5F0270DD74}"/>
              </a:ext>
            </a:extLst>
          </p:cNvPr>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0F24A10D-5686-446C-B174-F0CDC8BF96F3}" type="slidenum">
              <a:rPr lang="en-US" altLang="en-US"/>
              <a:pPr/>
              <a:t>42</a:t>
            </a:fld>
            <a:endParaRPr lang="en-US" altLang="en-US" dirty="0"/>
          </a:p>
        </p:txBody>
      </p:sp>
      <p:sp>
        <p:nvSpPr>
          <p:cNvPr id="68611" name="Rectangle 2">
            <a:extLst>
              <a:ext uri="{FF2B5EF4-FFF2-40B4-BE49-F238E27FC236}">
                <a16:creationId xmlns:a16="http://schemas.microsoft.com/office/drawing/2014/main" id="{5E58993E-2D10-9638-3806-2873BF9B3D30}"/>
              </a:ext>
            </a:extLst>
          </p:cNvPr>
          <p:cNvSpPr>
            <a:spLocks noGrp="1" noRot="1" noChangeAspect="1" noChangeArrowheads="1" noTextEdit="1"/>
          </p:cNvSpPr>
          <p:nvPr>
            <p:ph type="sldImg"/>
          </p:nvPr>
        </p:nvSpPr>
        <p:spPr>
          <a:ln/>
        </p:spPr>
      </p:sp>
      <p:sp>
        <p:nvSpPr>
          <p:cNvPr id="63492" name="Rectangle 3">
            <a:extLst>
              <a:ext uri="{FF2B5EF4-FFF2-40B4-BE49-F238E27FC236}">
                <a16:creationId xmlns:a16="http://schemas.microsoft.com/office/drawing/2014/main" id="{BC2D6E25-CA4B-45A0-8540-7E0140163B05}"/>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endParaRPr lang="en-US" dirty="0">
              <a:ea typeface="ＭＳ Ｐゴシック" charset="0"/>
              <a:cs typeface="+mn-cs"/>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a:extLst>
              <a:ext uri="{FF2B5EF4-FFF2-40B4-BE49-F238E27FC236}">
                <a16:creationId xmlns:a16="http://schemas.microsoft.com/office/drawing/2014/main" id="{3D803E3B-BC33-9EF7-27C5-5A5F0270DD74}"/>
              </a:ext>
            </a:extLst>
          </p:cNvPr>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0F24A10D-5686-446C-B174-F0CDC8BF96F3}" type="slidenum">
              <a:rPr lang="en-US" altLang="en-US"/>
              <a:pPr/>
              <a:t>43</a:t>
            </a:fld>
            <a:endParaRPr lang="en-US" altLang="en-US" dirty="0"/>
          </a:p>
        </p:txBody>
      </p:sp>
      <p:sp>
        <p:nvSpPr>
          <p:cNvPr id="68611" name="Rectangle 2">
            <a:extLst>
              <a:ext uri="{FF2B5EF4-FFF2-40B4-BE49-F238E27FC236}">
                <a16:creationId xmlns:a16="http://schemas.microsoft.com/office/drawing/2014/main" id="{5E58993E-2D10-9638-3806-2873BF9B3D30}"/>
              </a:ext>
            </a:extLst>
          </p:cNvPr>
          <p:cNvSpPr>
            <a:spLocks noGrp="1" noRot="1" noChangeAspect="1" noChangeArrowheads="1" noTextEdit="1"/>
          </p:cNvSpPr>
          <p:nvPr>
            <p:ph type="sldImg"/>
          </p:nvPr>
        </p:nvSpPr>
        <p:spPr>
          <a:ln/>
        </p:spPr>
      </p:sp>
      <p:sp>
        <p:nvSpPr>
          <p:cNvPr id="63492" name="Rectangle 3">
            <a:extLst>
              <a:ext uri="{FF2B5EF4-FFF2-40B4-BE49-F238E27FC236}">
                <a16:creationId xmlns:a16="http://schemas.microsoft.com/office/drawing/2014/main" id="{BC2D6E25-CA4B-45A0-8540-7E0140163B05}"/>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endParaRPr lang="en-US" dirty="0">
              <a:ea typeface="ＭＳ Ｐゴシック" charset="0"/>
              <a:cs typeface="+mn-cs"/>
            </a:endParaRPr>
          </a:p>
        </p:txBody>
      </p:sp>
    </p:spTree>
    <p:extLst>
      <p:ext uri="{BB962C8B-B14F-4D97-AF65-F5344CB8AC3E}">
        <p14:creationId xmlns:p14="http://schemas.microsoft.com/office/powerpoint/2010/main" val="384033351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a:extLst>
              <a:ext uri="{FF2B5EF4-FFF2-40B4-BE49-F238E27FC236}">
                <a16:creationId xmlns:a16="http://schemas.microsoft.com/office/drawing/2014/main" id="{0BF94E02-78E0-C4B0-9387-6CB34EB4222E}"/>
              </a:ext>
            </a:extLst>
          </p:cNvPr>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30801A9A-3498-4A5E-B44F-BC8C01A04C6B}" type="slidenum">
              <a:rPr lang="en-US" altLang="en-US"/>
              <a:pPr/>
              <a:t>44</a:t>
            </a:fld>
            <a:endParaRPr lang="en-US" altLang="en-US" dirty="0"/>
          </a:p>
        </p:txBody>
      </p:sp>
      <p:sp>
        <p:nvSpPr>
          <p:cNvPr id="70659" name="Rectangle 2">
            <a:extLst>
              <a:ext uri="{FF2B5EF4-FFF2-40B4-BE49-F238E27FC236}">
                <a16:creationId xmlns:a16="http://schemas.microsoft.com/office/drawing/2014/main" id="{E754D848-81B6-3180-B2F8-37A1D47A3DE9}"/>
              </a:ext>
            </a:extLst>
          </p:cNvPr>
          <p:cNvSpPr>
            <a:spLocks noGrp="1" noRot="1" noChangeAspect="1" noChangeArrowheads="1" noTextEdit="1"/>
          </p:cNvSpPr>
          <p:nvPr>
            <p:ph type="sldImg"/>
          </p:nvPr>
        </p:nvSpPr>
        <p:spPr>
          <a:ln/>
        </p:spPr>
      </p:sp>
      <p:sp>
        <p:nvSpPr>
          <p:cNvPr id="66564" name="Rectangle 3">
            <a:extLst>
              <a:ext uri="{FF2B5EF4-FFF2-40B4-BE49-F238E27FC236}">
                <a16:creationId xmlns:a16="http://schemas.microsoft.com/office/drawing/2014/main" id="{0152E6AC-A28E-4C95-8A08-38DBEC77B924}"/>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endParaRPr lang="en-US" dirty="0">
              <a:ea typeface="ＭＳ Ｐゴシック" charset="0"/>
              <a:cs typeface="+mn-cs"/>
            </a:endParaRPr>
          </a:p>
        </p:txBody>
      </p:sp>
    </p:spTree>
    <p:extLst>
      <p:ext uri="{BB962C8B-B14F-4D97-AF65-F5344CB8AC3E}">
        <p14:creationId xmlns:p14="http://schemas.microsoft.com/office/powerpoint/2010/main" val="243710447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a:extLst>
              <a:ext uri="{FF2B5EF4-FFF2-40B4-BE49-F238E27FC236}">
                <a16:creationId xmlns:a16="http://schemas.microsoft.com/office/drawing/2014/main" id="{0BF94E02-78E0-C4B0-9387-6CB34EB4222E}"/>
              </a:ext>
            </a:extLst>
          </p:cNvPr>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30801A9A-3498-4A5E-B44F-BC8C01A04C6B}" type="slidenum">
              <a:rPr lang="en-US" altLang="en-US"/>
              <a:pPr/>
              <a:t>45</a:t>
            </a:fld>
            <a:endParaRPr lang="en-US" altLang="en-US" dirty="0"/>
          </a:p>
        </p:txBody>
      </p:sp>
      <p:sp>
        <p:nvSpPr>
          <p:cNvPr id="70659" name="Rectangle 2">
            <a:extLst>
              <a:ext uri="{FF2B5EF4-FFF2-40B4-BE49-F238E27FC236}">
                <a16:creationId xmlns:a16="http://schemas.microsoft.com/office/drawing/2014/main" id="{E754D848-81B6-3180-B2F8-37A1D47A3DE9}"/>
              </a:ext>
            </a:extLst>
          </p:cNvPr>
          <p:cNvSpPr>
            <a:spLocks noGrp="1" noRot="1" noChangeAspect="1" noChangeArrowheads="1" noTextEdit="1"/>
          </p:cNvSpPr>
          <p:nvPr>
            <p:ph type="sldImg"/>
          </p:nvPr>
        </p:nvSpPr>
        <p:spPr>
          <a:ln/>
        </p:spPr>
      </p:sp>
      <p:sp>
        <p:nvSpPr>
          <p:cNvPr id="66564" name="Rectangle 3">
            <a:extLst>
              <a:ext uri="{FF2B5EF4-FFF2-40B4-BE49-F238E27FC236}">
                <a16:creationId xmlns:a16="http://schemas.microsoft.com/office/drawing/2014/main" id="{0152E6AC-A28E-4C95-8A08-38DBEC77B924}"/>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endParaRPr lang="en-US" dirty="0">
              <a:ea typeface="ＭＳ Ｐゴシック" charset="0"/>
              <a:cs typeface="+mn-cs"/>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a:extLst>
              <a:ext uri="{FF2B5EF4-FFF2-40B4-BE49-F238E27FC236}">
                <a16:creationId xmlns:a16="http://schemas.microsoft.com/office/drawing/2014/main" id="{70F67726-19FC-AF13-E83D-3E46416D1A6C}"/>
              </a:ext>
            </a:extLst>
          </p:cNvPr>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4229FE57-ABB5-4A4D-A326-12623A195BE7}" type="slidenum">
              <a:rPr lang="en-US" altLang="en-US"/>
              <a:pPr/>
              <a:t>46</a:t>
            </a:fld>
            <a:endParaRPr lang="en-US" altLang="en-US" dirty="0"/>
          </a:p>
        </p:txBody>
      </p:sp>
      <p:sp>
        <p:nvSpPr>
          <p:cNvPr id="72707" name="Rectangle 2">
            <a:extLst>
              <a:ext uri="{FF2B5EF4-FFF2-40B4-BE49-F238E27FC236}">
                <a16:creationId xmlns:a16="http://schemas.microsoft.com/office/drawing/2014/main" id="{DD63F32F-10C7-3A24-2CAF-E0E611082567}"/>
              </a:ext>
            </a:extLst>
          </p:cNvPr>
          <p:cNvSpPr>
            <a:spLocks noGrp="1" noRot="1" noChangeAspect="1" noChangeArrowheads="1" noTextEdit="1"/>
          </p:cNvSpPr>
          <p:nvPr>
            <p:ph type="sldImg"/>
          </p:nvPr>
        </p:nvSpPr>
        <p:spPr>
          <a:ln/>
        </p:spPr>
      </p:sp>
      <p:sp>
        <p:nvSpPr>
          <p:cNvPr id="67588" name="Rectangle 3">
            <a:extLst>
              <a:ext uri="{FF2B5EF4-FFF2-40B4-BE49-F238E27FC236}">
                <a16:creationId xmlns:a16="http://schemas.microsoft.com/office/drawing/2014/main" id="{EC097A3E-DFA7-4AB5-8C45-53031F51642C}"/>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endParaRPr lang="en-US" dirty="0">
              <a:ea typeface="ＭＳ Ｐゴシック" charset="0"/>
              <a:cs typeface="+mn-cs"/>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a:extLst>
              <a:ext uri="{FF2B5EF4-FFF2-40B4-BE49-F238E27FC236}">
                <a16:creationId xmlns:a16="http://schemas.microsoft.com/office/drawing/2014/main" id="{70F67726-19FC-AF13-E83D-3E46416D1A6C}"/>
              </a:ext>
            </a:extLst>
          </p:cNvPr>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4229FE57-ABB5-4A4D-A326-12623A195BE7}" type="slidenum">
              <a:rPr lang="en-US" altLang="en-US"/>
              <a:pPr/>
              <a:t>47</a:t>
            </a:fld>
            <a:endParaRPr lang="en-US" altLang="en-US" dirty="0"/>
          </a:p>
        </p:txBody>
      </p:sp>
      <p:sp>
        <p:nvSpPr>
          <p:cNvPr id="72707" name="Rectangle 2">
            <a:extLst>
              <a:ext uri="{FF2B5EF4-FFF2-40B4-BE49-F238E27FC236}">
                <a16:creationId xmlns:a16="http://schemas.microsoft.com/office/drawing/2014/main" id="{DD63F32F-10C7-3A24-2CAF-E0E611082567}"/>
              </a:ext>
            </a:extLst>
          </p:cNvPr>
          <p:cNvSpPr>
            <a:spLocks noGrp="1" noRot="1" noChangeAspect="1" noChangeArrowheads="1" noTextEdit="1"/>
          </p:cNvSpPr>
          <p:nvPr>
            <p:ph type="sldImg"/>
          </p:nvPr>
        </p:nvSpPr>
        <p:spPr>
          <a:ln/>
        </p:spPr>
      </p:sp>
      <p:sp>
        <p:nvSpPr>
          <p:cNvPr id="67588" name="Rectangle 3">
            <a:extLst>
              <a:ext uri="{FF2B5EF4-FFF2-40B4-BE49-F238E27FC236}">
                <a16:creationId xmlns:a16="http://schemas.microsoft.com/office/drawing/2014/main" id="{EC097A3E-DFA7-4AB5-8C45-53031F51642C}"/>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endParaRPr lang="en-US" dirty="0">
              <a:ea typeface="ＭＳ Ｐゴシック" charset="0"/>
              <a:cs typeface="+mn-cs"/>
            </a:endParaRPr>
          </a:p>
        </p:txBody>
      </p:sp>
    </p:spTree>
    <p:extLst>
      <p:ext uri="{BB962C8B-B14F-4D97-AF65-F5344CB8AC3E}">
        <p14:creationId xmlns:p14="http://schemas.microsoft.com/office/powerpoint/2010/main" val="84059331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a:extLst>
              <a:ext uri="{FF2B5EF4-FFF2-40B4-BE49-F238E27FC236}">
                <a16:creationId xmlns:a16="http://schemas.microsoft.com/office/drawing/2014/main" id="{6BCC71E7-92DB-CB82-3ACA-8D6CFCA05764}"/>
              </a:ext>
            </a:extLst>
          </p:cNvPr>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ea typeface="MS PGothic" panose="020B0600070205080204" pitchFamily="34" charset="-128"/>
              </a:defRPr>
            </a:lvl1pPr>
            <a:lvl2pPr marL="765175" indent="-293688">
              <a:defRPr>
                <a:solidFill>
                  <a:schemeClr val="tx1"/>
                </a:solidFill>
                <a:latin typeface="Arial" panose="020B0604020202020204" pitchFamily="34" charset="0"/>
                <a:ea typeface="MS PGothic" panose="020B0600070205080204" pitchFamily="34" charset="-128"/>
              </a:defRPr>
            </a:lvl2pPr>
            <a:lvl3pPr marL="1176338" indent="-234950">
              <a:defRPr>
                <a:solidFill>
                  <a:schemeClr val="tx1"/>
                </a:solidFill>
                <a:latin typeface="Arial" panose="020B0604020202020204" pitchFamily="34" charset="0"/>
                <a:ea typeface="MS PGothic" panose="020B0600070205080204" pitchFamily="34" charset="-128"/>
              </a:defRPr>
            </a:lvl3pPr>
            <a:lvl4pPr marL="1647825" indent="-234950">
              <a:defRPr>
                <a:solidFill>
                  <a:schemeClr val="tx1"/>
                </a:solidFill>
                <a:latin typeface="Arial" panose="020B0604020202020204" pitchFamily="34" charset="0"/>
                <a:ea typeface="MS PGothic" panose="020B0600070205080204" pitchFamily="34" charset="-128"/>
              </a:defRPr>
            </a:lvl4pPr>
            <a:lvl5pPr marL="2119313" indent="-234950">
              <a:defRPr>
                <a:solidFill>
                  <a:schemeClr val="tx1"/>
                </a:solidFill>
                <a:latin typeface="Arial" panose="020B0604020202020204" pitchFamily="34" charset="0"/>
                <a:ea typeface="MS PGothic" panose="020B0600070205080204" pitchFamily="34" charset="-128"/>
              </a:defRPr>
            </a:lvl5pPr>
            <a:lvl6pPr marL="2576513" indent="-23495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3033713" indent="-23495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90913" indent="-23495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948113" indent="-23495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8C288B87-BC34-4E38-8BA3-715CEDE63027}" type="slidenum">
              <a:rPr lang="en-US" altLang="en-US"/>
              <a:pPr/>
              <a:t>48</a:t>
            </a:fld>
            <a:endParaRPr lang="en-US" altLang="en-US" dirty="0"/>
          </a:p>
        </p:txBody>
      </p:sp>
      <p:sp>
        <p:nvSpPr>
          <p:cNvPr id="58371" name="Rectangle 2">
            <a:extLst>
              <a:ext uri="{FF2B5EF4-FFF2-40B4-BE49-F238E27FC236}">
                <a16:creationId xmlns:a16="http://schemas.microsoft.com/office/drawing/2014/main" id="{8ADD7882-861D-C4EF-8921-4573873C73EF}"/>
              </a:ext>
            </a:extLst>
          </p:cNvPr>
          <p:cNvSpPr>
            <a:spLocks noGrp="1" noRot="1" noChangeAspect="1" noChangeArrowheads="1" noTextEdit="1"/>
          </p:cNvSpPr>
          <p:nvPr>
            <p:ph type="sldImg"/>
          </p:nvPr>
        </p:nvSpPr>
        <p:spPr>
          <a:ln/>
        </p:spPr>
      </p:sp>
      <p:sp>
        <p:nvSpPr>
          <p:cNvPr id="60420" name="Rectangle 3">
            <a:extLst>
              <a:ext uri="{FF2B5EF4-FFF2-40B4-BE49-F238E27FC236}">
                <a16:creationId xmlns:a16="http://schemas.microsoft.com/office/drawing/2014/main" id="{1318E10E-9624-4B82-89D3-A4E1FB273B29}"/>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endParaRPr lang="en-US" dirty="0">
              <a:ea typeface="ＭＳ Ｐゴシック" charset="0"/>
              <a:cs typeface="+mn-cs"/>
            </a:endParaRPr>
          </a:p>
        </p:txBody>
      </p:sp>
    </p:spTree>
    <p:extLst>
      <p:ext uri="{BB962C8B-B14F-4D97-AF65-F5344CB8AC3E}">
        <p14:creationId xmlns:p14="http://schemas.microsoft.com/office/powerpoint/2010/main" val="354100601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a:extLst>
              <a:ext uri="{FF2B5EF4-FFF2-40B4-BE49-F238E27FC236}">
                <a16:creationId xmlns:a16="http://schemas.microsoft.com/office/drawing/2014/main" id="{1EE745C4-42AB-0D14-1303-EAE421E57A81}"/>
              </a:ext>
            </a:extLst>
          </p:cNvPr>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ea typeface="MS PGothic" panose="020B0600070205080204" pitchFamily="34" charset="-128"/>
              </a:defRPr>
            </a:lvl1pPr>
            <a:lvl2pPr marL="765175" indent="-293688">
              <a:defRPr>
                <a:solidFill>
                  <a:schemeClr val="tx1"/>
                </a:solidFill>
                <a:latin typeface="Arial" panose="020B0604020202020204" pitchFamily="34" charset="0"/>
                <a:ea typeface="MS PGothic" panose="020B0600070205080204" pitchFamily="34" charset="-128"/>
              </a:defRPr>
            </a:lvl2pPr>
            <a:lvl3pPr marL="1176338" indent="-234950">
              <a:defRPr>
                <a:solidFill>
                  <a:schemeClr val="tx1"/>
                </a:solidFill>
                <a:latin typeface="Arial" panose="020B0604020202020204" pitchFamily="34" charset="0"/>
                <a:ea typeface="MS PGothic" panose="020B0600070205080204" pitchFamily="34" charset="-128"/>
              </a:defRPr>
            </a:lvl3pPr>
            <a:lvl4pPr marL="1647825" indent="-234950">
              <a:defRPr>
                <a:solidFill>
                  <a:schemeClr val="tx1"/>
                </a:solidFill>
                <a:latin typeface="Arial" panose="020B0604020202020204" pitchFamily="34" charset="0"/>
                <a:ea typeface="MS PGothic" panose="020B0600070205080204" pitchFamily="34" charset="-128"/>
              </a:defRPr>
            </a:lvl4pPr>
            <a:lvl5pPr marL="2119313" indent="-234950">
              <a:defRPr>
                <a:solidFill>
                  <a:schemeClr val="tx1"/>
                </a:solidFill>
                <a:latin typeface="Arial" panose="020B0604020202020204" pitchFamily="34" charset="0"/>
                <a:ea typeface="MS PGothic" panose="020B0600070205080204" pitchFamily="34" charset="-128"/>
              </a:defRPr>
            </a:lvl5pPr>
            <a:lvl6pPr marL="2576513" indent="-23495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3033713" indent="-23495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90913" indent="-23495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948113" indent="-23495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CC3E0252-5F93-4554-8D35-F65AD3822408}" type="slidenum">
              <a:rPr lang="en-US" altLang="en-US"/>
              <a:pPr/>
              <a:t>49</a:t>
            </a:fld>
            <a:endParaRPr lang="en-US" altLang="en-US"/>
          </a:p>
        </p:txBody>
      </p:sp>
      <p:sp>
        <p:nvSpPr>
          <p:cNvPr id="56323" name="Rectangle 2">
            <a:extLst>
              <a:ext uri="{FF2B5EF4-FFF2-40B4-BE49-F238E27FC236}">
                <a16:creationId xmlns:a16="http://schemas.microsoft.com/office/drawing/2014/main" id="{B9B9481D-B8CE-E2FD-B845-7A0AC99E26F7}"/>
              </a:ext>
            </a:extLst>
          </p:cNvPr>
          <p:cNvSpPr>
            <a:spLocks noGrp="1" noRot="1" noChangeAspect="1" noChangeArrowheads="1" noTextEdit="1"/>
          </p:cNvSpPr>
          <p:nvPr>
            <p:ph type="sldImg"/>
          </p:nvPr>
        </p:nvSpPr>
        <p:spPr>
          <a:ln/>
        </p:spPr>
      </p:sp>
      <p:sp>
        <p:nvSpPr>
          <p:cNvPr id="60420" name="Rectangle 3">
            <a:extLst>
              <a:ext uri="{FF2B5EF4-FFF2-40B4-BE49-F238E27FC236}">
                <a16:creationId xmlns:a16="http://schemas.microsoft.com/office/drawing/2014/main" id="{1318E10E-9624-4B82-89D3-A4E1FB273B29}"/>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endParaRPr lang="en-US">
              <a:ea typeface="ＭＳ Ｐゴシック" charset="0"/>
              <a:cs typeface="+mn-cs"/>
            </a:endParaRPr>
          </a:p>
        </p:txBody>
      </p:sp>
    </p:spTree>
    <p:extLst>
      <p:ext uri="{BB962C8B-B14F-4D97-AF65-F5344CB8AC3E}">
        <p14:creationId xmlns:p14="http://schemas.microsoft.com/office/powerpoint/2010/main" val="30530744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a:extLst>
              <a:ext uri="{FF2B5EF4-FFF2-40B4-BE49-F238E27FC236}">
                <a16:creationId xmlns:a16="http://schemas.microsoft.com/office/drawing/2014/main" id="{D7DE885B-6FEC-47AC-B9EF-3C89FE3476CF}"/>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84225" indent="-300038">
              <a:defRPr>
                <a:solidFill>
                  <a:schemeClr val="tx1"/>
                </a:solidFill>
                <a:latin typeface="Arial" panose="020B0604020202020204" pitchFamily="34" charset="0"/>
                <a:ea typeface="MS PGothic" panose="020B0600070205080204" pitchFamily="34" charset="-128"/>
              </a:defRPr>
            </a:lvl2pPr>
            <a:lvl3pPr marL="1206500" indent="-239713">
              <a:defRPr>
                <a:solidFill>
                  <a:schemeClr val="tx1"/>
                </a:solidFill>
                <a:latin typeface="Arial" panose="020B0604020202020204" pitchFamily="34" charset="0"/>
                <a:ea typeface="MS PGothic" panose="020B0600070205080204" pitchFamily="34" charset="-128"/>
              </a:defRPr>
            </a:lvl3pPr>
            <a:lvl4pPr marL="1690688" indent="-239713">
              <a:defRPr>
                <a:solidFill>
                  <a:schemeClr val="tx1"/>
                </a:solidFill>
                <a:latin typeface="Arial" panose="020B0604020202020204" pitchFamily="34" charset="0"/>
                <a:ea typeface="MS PGothic" panose="020B0600070205080204" pitchFamily="34" charset="-128"/>
              </a:defRPr>
            </a:lvl4pPr>
            <a:lvl5pPr marL="2174875" indent="-239713">
              <a:defRPr>
                <a:solidFill>
                  <a:schemeClr val="tx1"/>
                </a:solidFill>
                <a:latin typeface="Arial" panose="020B0604020202020204" pitchFamily="34" charset="0"/>
                <a:ea typeface="MS PGothic" panose="020B0600070205080204" pitchFamily="34" charset="-128"/>
              </a:defRPr>
            </a:lvl5pPr>
            <a:lvl6pPr marL="2632075" indent="-23971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3089275" indent="-23971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546475" indent="-23971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4003675" indent="-23971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F67A3681-F7F0-4117-A9FC-CA5D771F40F2}" type="slidenum">
              <a:rPr lang="en-US" altLang="en-US" smtClean="0"/>
              <a:pPr/>
              <a:t>5</a:t>
            </a:fld>
            <a:endParaRPr lang="en-US" altLang="en-US" dirty="0"/>
          </a:p>
        </p:txBody>
      </p:sp>
      <p:sp>
        <p:nvSpPr>
          <p:cNvPr id="29699" name="Rectangle 2">
            <a:extLst>
              <a:ext uri="{FF2B5EF4-FFF2-40B4-BE49-F238E27FC236}">
                <a16:creationId xmlns:a16="http://schemas.microsoft.com/office/drawing/2014/main" id="{F16EA291-56ED-4355-9303-0E1723FA5D3E}"/>
              </a:ext>
            </a:extLst>
          </p:cNvPr>
          <p:cNvSpPr>
            <a:spLocks noGrp="1" noRot="1" noChangeAspect="1" noChangeArrowheads="1" noTextEdit="1"/>
          </p:cNvSpPr>
          <p:nvPr>
            <p:ph type="sldImg"/>
          </p:nvPr>
        </p:nvSpPr>
        <p:spPr>
          <a:ln/>
        </p:spPr>
      </p:sp>
      <p:sp>
        <p:nvSpPr>
          <p:cNvPr id="53252" name="Rectangle 3">
            <a:extLst>
              <a:ext uri="{FF2B5EF4-FFF2-40B4-BE49-F238E27FC236}">
                <a16:creationId xmlns:a16="http://schemas.microsoft.com/office/drawing/2014/main" id="{577A7279-492B-47E2-87D3-710EE728B352}"/>
              </a:ext>
            </a:extLst>
          </p:cNvPr>
          <p:cNvSpPr>
            <a:spLocks noGrp="1" noChangeArrowheads="1"/>
          </p:cNvSpPr>
          <p:nvPr>
            <p:ph type="body" idx="1"/>
          </p:nvPr>
        </p:nvSpPr>
        <p:spPr/>
        <p:txBody>
          <a:bodyPr/>
          <a:lstStyle/>
          <a:p>
            <a:pPr eaLnBrk="1" hangingPunct="1">
              <a:defRPr/>
            </a:pPr>
            <a:endParaRPr lang="en-US" dirty="0">
              <a:ea typeface="ＭＳ Ｐゴシック" charset="0"/>
              <a:cs typeface="+mn-cs"/>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a:extLst>
              <a:ext uri="{FF2B5EF4-FFF2-40B4-BE49-F238E27FC236}">
                <a16:creationId xmlns:a16="http://schemas.microsoft.com/office/drawing/2014/main" id="{D7663705-3B44-B184-3CEB-E2649CE195B6}"/>
              </a:ext>
            </a:extLst>
          </p:cNvPr>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ea typeface="MS PGothic" panose="020B0600070205080204" pitchFamily="34" charset="-128"/>
              </a:defRPr>
            </a:lvl1pPr>
            <a:lvl2pPr marL="787400" indent="-301625">
              <a:defRPr>
                <a:solidFill>
                  <a:schemeClr val="tx1"/>
                </a:solidFill>
                <a:latin typeface="Arial" panose="020B0604020202020204" pitchFamily="34" charset="0"/>
                <a:ea typeface="MS PGothic" panose="020B0600070205080204" pitchFamily="34" charset="-128"/>
              </a:defRPr>
            </a:lvl2pPr>
            <a:lvl3pPr marL="1211263" indent="-241300">
              <a:defRPr>
                <a:solidFill>
                  <a:schemeClr val="tx1"/>
                </a:solidFill>
                <a:latin typeface="Arial" panose="020B0604020202020204" pitchFamily="34" charset="0"/>
                <a:ea typeface="MS PGothic" panose="020B0600070205080204" pitchFamily="34" charset="-128"/>
              </a:defRPr>
            </a:lvl3pPr>
            <a:lvl4pPr marL="1697038" indent="-241300">
              <a:defRPr>
                <a:solidFill>
                  <a:schemeClr val="tx1"/>
                </a:solidFill>
                <a:latin typeface="Arial" panose="020B0604020202020204" pitchFamily="34" charset="0"/>
                <a:ea typeface="MS PGothic" panose="020B0600070205080204" pitchFamily="34" charset="-128"/>
              </a:defRPr>
            </a:lvl4pPr>
            <a:lvl5pPr marL="2182813" indent="-241300">
              <a:defRPr>
                <a:solidFill>
                  <a:schemeClr val="tx1"/>
                </a:solidFill>
                <a:latin typeface="Arial" panose="020B0604020202020204" pitchFamily="34" charset="0"/>
                <a:ea typeface="MS PGothic" panose="020B0600070205080204" pitchFamily="34" charset="-128"/>
              </a:defRPr>
            </a:lvl5pPr>
            <a:lvl6pPr marL="2640013" indent="-2413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3097213" indent="-2413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554413" indent="-2413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4011613" indent="-2413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09B9A76F-4434-4DC5-9605-5B6F4FB4B867}" type="slidenum">
              <a:rPr lang="en-US" altLang="zh-CN">
                <a:solidFill>
                  <a:srgbClr val="000000"/>
                </a:solidFill>
              </a:rPr>
              <a:pPr/>
              <a:t>51</a:t>
            </a:fld>
            <a:endParaRPr lang="en-US" altLang="zh-CN" dirty="0">
              <a:solidFill>
                <a:srgbClr val="000000"/>
              </a:solidFill>
            </a:endParaRPr>
          </a:p>
        </p:txBody>
      </p:sp>
      <p:sp>
        <p:nvSpPr>
          <p:cNvPr id="74755" name="Rectangle 2">
            <a:extLst>
              <a:ext uri="{FF2B5EF4-FFF2-40B4-BE49-F238E27FC236}">
                <a16:creationId xmlns:a16="http://schemas.microsoft.com/office/drawing/2014/main" id="{56FD0707-042E-C3D8-1C95-288AE7E0602F}"/>
              </a:ext>
            </a:extLst>
          </p:cNvPr>
          <p:cNvSpPr>
            <a:spLocks noGrp="1" noRot="1" noChangeAspect="1" noChangeArrowheads="1" noTextEdit="1"/>
          </p:cNvSpPr>
          <p:nvPr>
            <p:ph type="sldImg"/>
          </p:nvPr>
        </p:nvSpPr>
        <p:spPr>
          <a:ln/>
        </p:spPr>
      </p:sp>
      <p:sp>
        <p:nvSpPr>
          <p:cNvPr id="73732" name="Rectangle 3">
            <a:extLst>
              <a:ext uri="{FF2B5EF4-FFF2-40B4-BE49-F238E27FC236}">
                <a16:creationId xmlns:a16="http://schemas.microsoft.com/office/drawing/2014/main" id="{79343501-79E2-4043-9586-0B36485F7273}"/>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endParaRPr lang="zh-CN" altLang="zh-CN">
              <a:ea typeface="ＭＳ Ｐゴシック"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a:extLst>
              <a:ext uri="{FF2B5EF4-FFF2-40B4-BE49-F238E27FC236}">
                <a16:creationId xmlns:a16="http://schemas.microsoft.com/office/drawing/2014/main" id="{D3136319-B359-7863-F4F4-85EB5CA56C9E}"/>
              </a:ext>
            </a:extLst>
          </p:cNvPr>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ea typeface="MS PGothic" panose="020B0600070205080204" pitchFamily="34" charset="-128"/>
              </a:defRPr>
            </a:lvl1pPr>
            <a:lvl2pPr marL="784225" indent="-300038">
              <a:defRPr>
                <a:solidFill>
                  <a:schemeClr val="tx1"/>
                </a:solidFill>
                <a:latin typeface="Arial" panose="020B0604020202020204" pitchFamily="34" charset="0"/>
                <a:ea typeface="MS PGothic" panose="020B0600070205080204" pitchFamily="34" charset="-128"/>
              </a:defRPr>
            </a:lvl2pPr>
            <a:lvl3pPr marL="1206500" indent="-239713">
              <a:defRPr>
                <a:solidFill>
                  <a:schemeClr val="tx1"/>
                </a:solidFill>
                <a:latin typeface="Arial" panose="020B0604020202020204" pitchFamily="34" charset="0"/>
                <a:ea typeface="MS PGothic" panose="020B0600070205080204" pitchFamily="34" charset="-128"/>
              </a:defRPr>
            </a:lvl3pPr>
            <a:lvl4pPr marL="1690688" indent="-239713">
              <a:defRPr>
                <a:solidFill>
                  <a:schemeClr val="tx1"/>
                </a:solidFill>
                <a:latin typeface="Arial" panose="020B0604020202020204" pitchFamily="34" charset="0"/>
                <a:ea typeface="MS PGothic" panose="020B0600070205080204" pitchFamily="34" charset="-128"/>
              </a:defRPr>
            </a:lvl4pPr>
            <a:lvl5pPr marL="2174875" indent="-239713">
              <a:defRPr>
                <a:solidFill>
                  <a:schemeClr val="tx1"/>
                </a:solidFill>
                <a:latin typeface="Arial" panose="020B0604020202020204" pitchFamily="34" charset="0"/>
                <a:ea typeface="MS PGothic" panose="020B0600070205080204" pitchFamily="34" charset="-128"/>
              </a:defRPr>
            </a:lvl5pPr>
            <a:lvl6pPr marL="2632075" indent="-23971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3089275" indent="-23971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546475" indent="-23971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4003675" indent="-23971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728DE213-4796-4F23-803B-30508105D6E4}" type="slidenum">
              <a:rPr lang="en-US" altLang="en-US"/>
              <a:pPr/>
              <a:t>52</a:t>
            </a:fld>
            <a:endParaRPr lang="en-US" altLang="en-US" dirty="0"/>
          </a:p>
        </p:txBody>
      </p:sp>
      <p:sp>
        <p:nvSpPr>
          <p:cNvPr id="76803" name="Rectangle 2">
            <a:extLst>
              <a:ext uri="{FF2B5EF4-FFF2-40B4-BE49-F238E27FC236}">
                <a16:creationId xmlns:a16="http://schemas.microsoft.com/office/drawing/2014/main" id="{61D731BA-EAA6-02E8-0882-E17B785ABE1E}"/>
              </a:ext>
            </a:extLst>
          </p:cNvPr>
          <p:cNvSpPr>
            <a:spLocks noGrp="1" noRot="1" noChangeAspect="1" noChangeArrowheads="1" noTextEdit="1"/>
          </p:cNvSpPr>
          <p:nvPr>
            <p:ph type="sldImg"/>
          </p:nvPr>
        </p:nvSpPr>
        <p:spPr>
          <a:ln/>
        </p:spPr>
      </p:sp>
      <p:sp>
        <p:nvSpPr>
          <p:cNvPr id="53252" name="Rectangle 3">
            <a:extLst>
              <a:ext uri="{FF2B5EF4-FFF2-40B4-BE49-F238E27FC236}">
                <a16:creationId xmlns:a16="http://schemas.microsoft.com/office/drawing/2014/main" id="{BB144B83-91B2-4D95-8572-704BB241F751}"/>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endParaRPr lang="en-US" dirty="0">
              <a:ea typeface="ＭＳ Ｐゴシック" charset="0"/>
              <a:cs typeface="+mn-cs"/>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a:extLst>
              <a:ext uri="{FF2B5EF4-FFF2-40B4-BE49-F238E27FC236}">
                <a16:creationId xmlns:a16="http://schemas.microsoft.com/office/drawing/2014/main" id="{4116F0E6-B215-FE11-13B5-CE8E49A59A7D}"/>
              </a:ext>
            </a:extLst>
          </p:cNvPr>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ea typeface="MS PGothic" panose="020B0600070205080204" pitchFamily="34" charset="-128"/>
              </a:defRPr>
            </a:lvl1pPr>
            <a:lvl2pPr marL="765175" indent="-293688">
              <a:defRPr>
                <a:solidFill>
                  <a:schemeClr val="tx1"/>
                </a:solidFill>
                <a:latin typeface="Arial" panose="020B0604020202020204" pitchFamily="34" charset="0"/>
                <a:ea typeface="MS PGothic" panose="020B0600070205080204" pitchFamily="34" charset="-128"/>
              </a:defRPr>
            </a:lvl2pPr>
            <a:lvl3pPr marL="1176338" indent="-234950">
              <a:defRPr>
                <a:solidFill>
                  <a:schemeClr val="tx1"/>
                </a:solidFill>
                <a:latin typeface="Arial" panose="020B0604020202020204" pitchFamily="34" charset="0"/>
                <a:ea typeface="MS PGothic" panose="020B0600070205080204" pitchFamily="34" charset="-128"/>
              </a:defRPr>
            </a:lvl3pPr>
            <a:lvl4pPr marL="1647825" indent="-234950">
              <a:defRPr>
                <a:solidFill>
                  <a:schemeClr val="tx1"/>
                </a:solidFill>
                <a:latin typeface="Arial" panose="020B0604020202020204" pitchFamily="34" charset="0"/>
                <a:ea typeface="MS PGothic" panose="020B0600070205080204" pitchFamily="34" charset="-128"/>
              </a:defRPr>
            </a:lvl4pPr>
            <a:lvl5pPr marL="2119313" indent="-234950">
              <a:defRPr>
                <a:solidFill>
                  <a:schemeClr val="tx1"/>
                </a:solidFill>
                <a:latin typeface="Arial" panose="020B0604020202020204" pitchFamily="34" charset="0"/>
                <a:ea typeface="MS PGothic" panose="020B0600070205080204" pitchFamily="34" charset="-128"/>
              </a:defRPr>
            </a:lvl5pPr>
            <a:lvl6pPr marL="2576513" indent="-23495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3033713" indent="-23495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90913" indent="-23495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948113" indent="-23495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2ABB36A3-2C71-4845-B566-EF5C88BC9D3B}" type="slidenum">
              <a:rPr lang="en-US" altLang="en-US"/>
              <a:pPr/>
              <a:t>53</a:t>
            </a:fld>
            <a:endParaRPr lang="en-US" altLang="en-US" dirty="0"/>
          </a:p>
        </p:txBody>
      </p:sp>
      <p:sp>
        <p:nvSpPr>
          <p:cNvPr id="78851" name="Rectangle 2">
            <a:extLst>
              <a:ext uri="{FF2B5EF4-FFF2-40B4-BE49-F238E27FC236}">
                <a16:creationId xmlns:a16="http://schemas.microsoft.com/office/drawing/2014/main" id="{E0CC1FA3-11F7-FE00-A043-9D7AEACE313D}"/>
              </a:ext>
            </a:extLst>
          </p:cNvPr>
          <p:cNvSpPr>
            <a:spLocks noGrp="1" noRot="1" noChangeAspect="1" noChangeArrowheads="1" noTextEdit="1"/>
          </p:cNvSpPr>
          <p:nvPr>
            <p:ph type="sldImg"/>
          </p:nvPr>
        </p:nvSpPr>
        <p:spPr>
          <a:ln/>
        </p:spPr>
      </p:sp>
      <p:sp>
        <p:nvSpPr>
          <p:cNvPr id="69636" name="Rectangle 3">
            <a:extLst>
              <a:ext uri="{FF2B5EF4-FFF2-40B4-BE49-F238E27FC236}">
                <a16:creationId xmlns:a16="http://schemas.microsoft.com/office/drawing/2014/main" id="{AF7F00D0-8A1F-4AE6-A6AA-BE0914C4BA48}"/>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endParaRPr lang="en-US" dirty="0">
              <a:ea typeface="ＭＳ Ｐゴシック" charset="0"/>
              <a:cs typeface="+mn-cs"/>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a:extLst>
              <a:ext uri="{FF2B5EF4-FFF2-40B4-BE49-F238E27FC236}">
                <a16:creationId xmlns:a16="http://schemas.microsoft.com/office/drawing/2014/main" id="{1910AE9E-D234-975A-F2DF-A30D811486E8}"/>
              </a:ext>
            </a:extLst>
          </p:cNvPr>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ea typeface="MS PGothic" panose="020B0600070205080204" pitchFamily="34" charset="-128"/>
              </a:defRPr>
            </a:lvl1pPr>
            <a:lvl2pPr marL="765175" indent="-293688">
              <a:defRPr>
                <a:solidFill>
                  <a:schemeClr val="tx1"/>
                </a:solidFill>
                <a:latin typeface="Arial" panose="020B0604020202020204" pitchFamily="34" charset="0"/>
                <a:ea typeface="MS PGothic" panose="020B0600070205080204" pitchFamily="34" charset="-128"/>
              </a:defRPr>
            </a:lvl2pPr>
            <a:lvl3pPr marL="1176338" indent="-234950">
              <a:defRPr>
                <a:solidFill>
                  <a:schemeClr val="tx1"/>
                </a:solidFill>
                <a:latin typeface="Arial" panose="020B0604020202020204" pitchFamily="34" charset="0"/>
                <a:ea typeface="MS PGothic" panose="020B0600070205080204" pitchFamily="34" charset="-128"/>
              </a:defRPr>
            </a:lvl3pPr>
            <a:lvl4pPr marL="1647825" indent="-234950">
              <a:defRPr>
                <a:solidFill>
                  <a:schemeClr val="tx1"/>
                </a:solidFill>
                <a:latin typeface="Arial" panose="020B0604020202020204" pitchFamily="34" charset="0"/>
                <a:ea typeface="MS PGothic" panose="020B0600070205080204" pitchFamily="34" charset="-128"/>
              </a:defRPr>
            </a:lvl4pPr>
            <a:lvl5pPr marL="2119313" indent="-234950">
              <a:defRPr>
                <a:solidFill>
                  <a:schemeClr val="tx1"/>
                </a:solidFill>
                <a:latin typeface="Arial" panose="020B0604020202020204" pitchFamily="34" charset="0"/>
                <a:ea typeface="MS PGothic" panose="020B0600070205080204" pitchFamily="34" charset="-128"/>
              </a:defRPr>
            </a:lvl5pPr>
            <a:lvl6pPr marL="2576513" indent="-23495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3033713" indent="-23495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90913" indent="-23495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948113" indent="-23495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EF836902-3ED8-4C17-AC7A-B50ED0F5E02A}" type="slidenum">
              <a:rPr lang="en-US" altLang="en-US"/>
              <a:pPr/>
              <a:t>54</a:t>
            </a:fld>
            <a:endParaRPr lang="en-US" altLang="en-US" dirty="0"/>
          </a:p>
        </p:txBody>
      </p:sp>
      <p:sp>
        <p:nvSpPr>
          <p:cNvPr id="80899" name="Rectangle 2">
            <a:extLst>
              <a:ext uri="{FF2B5EF4-FFF2-40B4-BE49-F238E27FC236}">
                <a16:creationId xmlns:a16="http://schemas.microsoft.com/office/drawing/2014/main" id="{D577ECBA-7C41-5F3E-B5EC-BB5DD1C3A7AC}"/>
              </a:ext>
            </a:extLst>
          </p:cNvPr>
          <p:cNvSpPr>
            <a:spLocks noGrp="1" noRot="1" noChangeAspect="1" noChangeArrowheads="1" noTextEdit="1"/>
          </p:cNvSpPr>
          <p:nvPr>
            <p:ph type="sldImg"/>
          </p:nvPr>
        </p:nvSpPr>
        <p:spPr>
          <a:ln/>
        </p:spPr>
      </p:sp>
      <p:sp>
        <p:nvSpPr>
          <p:cNvPr id="69636" name="Rectangle 3">
            <a:extLst>
              <a:ext uri="{FF2B5EF4-FFF2-40B4-BE49-F238E27FC236}">
                <a16:creationId xmlns:a16="http://schemas.microsoft.com/office/drawing/2014/main" id="{AF7F00D0-8A1F-4AE6-A6AA-BE0914C4BA48}"/>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endParaRPr lang="en-US" dirty="0">
              <a:ea typeface="ＭＳ Ｐゴシック" charset="0"/>
              <a:cs typeface="+mn-cs"/>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a:extLst>
              <a:ext uri="{FF2B5EF4-FFF2-40B4-BE49-F238E27FC236}">
                <a16:creationId xmlns:a16="http://schemas.microsoft.com/office/drawing/2014/main" id="{88CE09F2-7F47-9451-F194-AF6B8D2BBFE9}"/>
              </a:ext>
            </a:extLst>
          </p:cNvPr>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ea typeface="MS PGothic" panose="020B0600070205080204" pitchFamily="34" charset="-128"/>
              </a:defRPr>
            </a:lvl1pPr>
            <a:lvl2pPr marL="765175" indent="-293688">
              <a:defRPr>
                <a:solidFill>
                  <a:schemeClr val="tx1"/>
                </a:solidFill>
                <a:latin typeface="Arial" panose="020B0604020202020204" pitchFamily="34" charset="0"/>
                <a:ea typeface="MS PGothic" panose="020B0600070205080204" pitchFamily="34" charset="-128"/>
              </a:defRPr>
            </a:lvl2pPr>
            <a:lvl3pPr marL="1176338" indent="-234950">
              <a:defRPr>
                <a:solidFill>
                  <a:schemeClr val="tx1"/>
                </a:solidFill>
                <a:latin typeface="Arial" panose="020B0604020202020204" pitchFamily="34" charset="0"/>
                <a:ea typeface="MS PGothic" panose="020B0600070205080204" pitchFamily="34" charset="-128"/>
              </a:defRPr>
            </a:lvl3pPr>
            <a:lvl4pPr marL="1647825" indent="-234950">
              <a:defRPr>
                <a:solidFill>
                  <a:schemeClr val="tx1"/>
                </a:solidFill>
                <a:latin typeface="Arial" panose="020B0604020202020204" pitchFamily="34" charset="0"/>
                <a:ea typeface="MS PGothic" panose="020B0600070205080204" pitchFamily="34" charset="-128"/>
              </a:defRPr>
            </a:lvl4pPr>
            <a:lvl5pPr marL="2119313" indent="-234950">
              <a:defRPr>
                <a:solidFill>
                  <a:schemeClr val="tx1"/>
                </a:solidFill>
                <a:latin typeface="Arial" panose="020B0604020202020204" pitchFamily="34" charset="0"/>
                <a:ea typeface="MS PGothic" panose="020B0600070205080204" pitchFamily="34" charset="-128"/>
              </a:defRPr>
            </a:lvl5pPr>
            <a:lvl6pPr marL="2576513" indent="-23495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3033713" indent="-23495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90913" indent="-23495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948113" indent="-23495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D72525B9-217F-4D45-BEA8-0A3C26D4D38E}" type="slidenum">
              <a:rPr lang="en-US" altLang="en-US"/>
              <a:pPr/>
              <a:t>55</a:t>
            </a:fld>
            <a:endParaRPr lang="en-US" altLang="en-US" dirty="0"/>
          </a:p>
        </p:txBody>
      </p:sp>
      <p:sp>
        <p:nvSpPr>
          <p:cNvPr id="82947" name="Rectangle 2">
            <a:extLst>
              <a:ext uri="{FF2B5EF4-FFF2-40B4-BE49-F238E27FC236}">
                <a16:creationId xmlns:a16="http://schemas.microsoft.com/office/drawing/2014/main" id="{6D47E150-13CE-2557-C5EF-224BABAB1D75}"/>
              </a:ext>
            </a:extLst>
          </p:cNvPr>
          <p:cNvSpPr>
            <a:spLocks noGrp="1" noRot="1" noChangeAspect="1" noChangeArrowheads="1" noTextEdit="1"/>
          </p:cNvSpPr>
          <p:nvPr>
            <p:ph type="sldImg"/>
          </p:nvPr>
        </p:nvSpPr>
        <p:spPr>
          <a:ln/>
        </p:spPr>
      </p:sp>
      <p:sp>
        <p:nvSpPr>
          <p:cNvPr id="72708" name="Rectangle 3">
            <a:extLst>
              <a:ext uri="{FF2B5EF4-FFF2-40B4-BE49-F238E27FC236}">
                <a16:creationId xmlns:a16="http://schemas.microsoft.com/office/drawing/2014/main" id="{3ADFF8A4-E121-4DC6-931C-F7AD01B4E045}"/>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endParaRPr lang="en-US" dirty="0">
              <a:ea typeface="ＭＳ Ｐゴシック" charset="0"/>
              <a:cs typeface="+mn-cs"/>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a:extLst>
              <a:ext uri="{FF2B5EF4-FFF2-40B4-BE49-F238E27FC236}">
                <a16:creationId xmlns:a16="http://schemas.microsoft.com/office/drawing/2014/main" id="{3ED6273E-BC9A-CCBA-85C2-60AE5062F862}"/>
              </a:ext>
            </a:extLst>
          </p:cNvPr>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ea typeface="MS PGothic" panose="020B0600070205080204" pitchFamily="34" charset="-128"/>
              </a:defRPr>
            </a:lvl1pPr>
            <a:lvl2pPr marL="765175" indent="-293688">
              <a:defRPr>
                <a:solidFill>
                  <a:schemeClr val="tx1"/>
                </a:solidFill>
                <a:latin typeface="Arial" panose="020B0604020202020204" pitchFamily="34" charset="0"/>
                <a:ea typeface="MS PGothic" panose="020B0600070205080204" pitchFamily="34" charset="-128"/>
              </a:defRPr>
            </a:lvl2pPr>
            <a:lvl3pPr marL="1176338" indent="-234950">
              <a:defRPr>
                <a:solidFill>
                  <a:schemeClr val="tx1"/>
                </a:solidFill>
                <a:latin typeface="Arial" panose="020B0604020202020204" pitchFamily="34" charset="0"/>
                <a:ea typeface="MS PGothic" panose="020B0600070205080204" pitchFamily="34" charset="-128"/>
              </a:defRPr>
            </a:lvl3pPr>
            <a:lvl4pPr marL="1647825" indent="-234950">
              <a:defRPr>
                <a:solidFill>
                  <a:schemeClr val="tx1"/>
                </a:solidFill>
                <a:latin typeface="Arial" panose="020B0604020202020204" pitchFamily="34" charset="0"/>
                <a:ea typeface="MS PGothic" panose="020B0600070205080204" pitchFamily="34" charset="-128"/>
              </a:defRPr>
            </a:lvl4pPr>
            <a:lvl5pPr marL="2119313" indent="-234950">
              <a:defRPr>
                <a:solidFill>
                  <a:schemeClr val="tx1"/>
                </a:solidFill>
                <a:latin typeface="Arial" panose="020B0604020202020204" pitchFamily="34" charset="0"/>
                <a:ea typeface="MS PGothic" panose="020B0600070205080204" pitchFamily="34" charset="-128"/>
              </a:defRPr>
            </a:lvl5pPr>
            <a:lvl6pPr marL="2576513" indent="-23495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3033713" indent="-23495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90913" indent="-23495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948113" indent="-23495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1B129C65-B1BF-4B4F-A375-2A10A404867F}" type="slidenum">
              <a:rPr lang="en-US" altLang="en-US"/>
              <a:pPr/>
              <a:t>56</a:t>
            </a:fld>
            <a:endParaRPr lang="en-US" altLang="en-US" dirty="0"/>
          </a:p>
        </p:txBody>
      </p:sp>
      <p:sp>
        <p:nvSpPr>
          <p:cNvPr id="87043" name="Rectangle 2">
            <a:extLst>
              <a:ext uri="{FF2B5EF4-FFF2-40B4-BE49-F238E27FC236}">
                <a16:creationId xmlns:a16="http://schemas.microsoft.com/office/drawing/2014/main" id="{59EC79B5-DB87-8543-F7DE-45E532508480}"/>
              </a:ext>
            </a:extLst>
          </p:cNvPr>
          <p:cNvSpPr>
            <a:spLocks noGrp="1" noRot="1" noChangeAspect="1" noChangeArrowheads="1" noTextEdit="1"/>
          </p:cNvSpPr>
          <p:nvPr>
            <p:ph type="sldImg"/>
          </p:nvPr>
        </p:nvSpPr>
        <p:spPr>
          <a:ln/>
        </p:spPr>
      </p:sp>
      <p:sp>
        <p:nvSpPr>
          <p:cNvPr id="72708" name="Rectangle 3">
            <a:extLst>
              <a:ext uri="{FF2B5EF4-FFF2-40B4-BE49-F238E27FC236}">
                <a16:creationId xmlns:a16="http://schemas.microsoft.com/office/drawing/2014/main" id="{3ADFF8A4-E121-4DC6-931C-F7AD01B4E045}"/>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endParaRPr lang="en-US" dirty="0">
              <a:ea typeface="ＭＳ Ｐゴシック" charset="0"/>
              <a:cs typeface="+mn-cs"/>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a:extLst>
              <a:ext uri="{FF2B5EF4-FFF2-40B4-BE49-F238E27FC236}">
                <a16:creationId xmlns:a16="http://schemas.microsoft.com/office/drawing/2014/main" id="{AC430604-4A02-FBDA-D226-B393ABD5628B}"/>
              </a:ext>
            </a:extLst>
          </p:cNvPr>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ea typeface="MS PGothic" panose="020B0600070205080204" pitchFamily="34" charset="-128"/>
              </a:defRPr>
            </a:lvl1pPr>
            <a:lvl2pPr marL="765175" indent="-293688">
              <a:defRPr>
                <a:solidFill>
                  <a:schemeClr val="tx1"/>
                </a:solidFill>
                <a:latin typeface="Arial" panose="020B0604020202020204" pitchFamily="34" charset="0"/>
                <a:ea typeface="MS PGothic" panose="020B0600070205080204" pitchFamily="34" charset="-128"/>
              </a:defRPr>
            </a:lvl2pPr>
            <a:lvl3pPr marL="1176338" indent="-234950">
              <a:defRPr>
                <a:solidFill>
                  <a:schemeClr val="tx1"/>
                </a:solidFill>
                <a:latin typeface="Arial" panose="020B0604020202020204" pitchFamily="34" charset="0"/>
                <a:ea typeface="MS PGothic" panose="020B0600070205080204" pitchFamily="34" charset="-128"/>
              </a:defRPr>
            </a:lvl3pPr>
            <a:lvl4pPr marL="1647825" indent="-234950">
              <a:defRPr>
                <a:solidFill>
                  <a:schemeClr val="tx1"/>
                </a:solidFill>
                <a:latin typeface="Arial" panose="020B0604020202020204" pitchFamily="34" charset="0"/>
                <a:ea typeface="MS PGothic" panose="020B0600070205080204" pitchFamily="34" charset="-128"/>
              </a:defRPr>
            </a:lvl4pPr>
            <a:lvl5pPr marL="2119313" indent="-234950">
              <a:defRPr>
                <a:solidFill>
                  <a:schemeClr val="tx1"/>
                </a:solidFill>
                <a:latin typeface="Arial" panose="020B0604020202020204" pitchFamily="34" charset="0"/>
                <a:ea typeface="MS PGothic" panose="020B0600070205080204" pitchFamily="34" charset="-128"/>
              </a:defRPr>
            </a:lvl5pPr>
            <a:lvl6pPr marL="2576513" indent="-23495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3033713" indent="-23495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90913" indent="-23495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948113" indent="-23495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8693D01F-583C-4EF7-813D-668A4F1CE1D0}" type="slidenum">
              <a:rPr lang="en-US" altLang="en-US"/>
              <a:pPr/>
              <a:t>57</a:t>
            </a:fld>
            <a:endParaRPr lang="en-US" altLang="en-US" dirty="0"/>
          </a:p>
        </p:txBody>
      </p:sp>
      <p:sp>
        <p:nvSpPr>
          <p:cNvPr id="89091" name="Rectangle 2">
            <a:extLst>
              <a:ext uri="{FF2B5EF4-FFF2-40B4-BE49-F238E27FC236}">
                <a16:creationId xmlns:a16="http://schemas.microsoft.com/office/drawing/2014/main" id="{8F183B11-6619-F5F7-FF99-4FFDAF0A0811}"/>
              </a:ext>
            </a:extLst>
          </p:cNvPr>
          <p:cNvSpPr>
            <a:spLocks noGrp="1" noRot="1" noChangeAspect="1" noChangeArrowheads="1" noTextEdit="1"/>
          </p:cNvSpPr>
          <p:nvPr>
            <p:ph type="sldImg"/>
          </p:nvPr>
        </p:nvSpPr>
        <p:spPr>
          <a:ln/>
        </p:spPr>
      </p:sp>
      <p:sp>
        <p:nvSpPr>
          <p:cNvPr id="74756" name="Rectangle 3">
            <a:extLst>
              <a:ext uri="{FF2B5EF4-FFF2-40B4-BE49-F238E27FC236}">
                <a16:creationId xmlns:a16="http://schemas.microsoft.com/office/drawing/2014/main" id="{F02A7CBB-E146-42D4-820A-3D888A139867}"/>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endParaRPr lang="en-US" dirty="0">
              <a:ea typeface="ＭＳ Ｐゴシック" charset="0"/>
              <a:cs typeface="+mn-cs"/>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a:extLst>
              <a:ext uri="{FF2B5EF4-FFF2-40B4-BE49-F238E27FC236}">
                <a16:creationId xmlns:a16="http://schemas.microsoft.com/office/drawing/2014/main" id="{AC430604-4A02-FBDA-D226-B393ABD5628B}"/>
              </a:ext>
            </a:extLst>
          </p:cNvPr>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ea typeface="MS PGothic" panose="020B0600070205080204" pitchFamily="34" charset="-128"/>
              </a:defRPr>
            </a:lvl1pPr>
            <a:lvl2pPr marL="765175" indent="-293688">
              <a:defRPr>
                <a:solidFill>
                  <a:schemeClr val="tx1"/>
                </a:solidFill>
                <a:latin typeface="Arial" panose="020B0604020202020204" pitchFamily="34" charset="0"/>
                <a:ea typeface="MS PGothic" panose="020B0600070205080204" pitchFamily="34" charset="-128"/>
              </a:defRPr>
            </a:lvl2pPr>
            <a:lvl3pPr marL="1176338" indent="-234950">
              <a:defRPr>
                <a:solidFill>
                  <a:schemeClr val="tx1"/>
                </a:solidFill>
                <a:latin typeface="Arial" panose="020B0604020202020204" pitchFamily="34" charset="0"/>
                <a:ea typeface="MS PGothic" panose="020B0600070205080204" pitchFamily="34" charset="-128"/>
              </a:defRPr>
            </a:lvl3pPr>
            <a:lvl4pPr marL="1647825" indent="-234950">
              <a:defRPr>
                <a:solidFill>
                  <a:schemeClr val="tx1"/>
                </a:solidFill>
                <a:latin typeface="Arial" panose="020B0604020202020204" pitchFamily="34" charset="0"/>
                <a:ea typeface="MS PGothic" panose="020B0600070205080204" pitchFamily="34" charset="-128"/>
              </a:defRPr>
            </a:lvl4pPr>
            <a:lvl5pPr marL="2119313" indent="-234950">
              <a:defRPr>
                <a:solidFill>
                  <a:schemeClr val="tx1"/>
                </a:solidFill>
                <a:latin typeface="Arial" panose="020B0604020202020204" pitchFamily="34" charset="0"/>
                <a:ea typeface="MS PGothic" panose="020B0600070205080204" pitchFamily="34" charset="-128"/>
              </a:defRPr>
            </a:lvl5pPr>
            <a:lvl6pPr marL="2576513" indent="-23495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3033713" indent="-23495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90913" indent="-23495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948113" indent="-23495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8693D01F-583C-4EF7-813D-668A4F1CE1D0}" type="slidenum">
              <a:rPr lang="en-US" altLang="en-US"/>
              <a:pPr/>
              <a:t>58</a:t>
            </a:fld>
            <a:endParaRPr lang="en-US" altLang="en-US" dirty="0"/>
          </a:p>
        </p:txBody>
      </p:sp>
      <p:sp>
        <p:nvSpPr>
          <p:cNvPr id="89091" name="Rectangle 2">
            <a:extLst>
              <a:ext uri="{FF2B5EF4-FFF2-40B4-BE49-F238E27FC236}">
                <a16:creationId xmlns:a16="http://schemas.microsoft.com/office/drawing/2014/main" id="{8F183B11-6619-F5F7-FF99-4FFDAF0A0811}"/>
              </a:ext>
            </a:extLst>
          </p:cNvPr>
          <p:cNvSpPr>
            <a:spLocks noGrp="1" noRot="1" noChangeAspect="1" noChangeArrowheads="1" noTextEdit="1"/>
          </p:cNvSpPr>
          <p:nvPr>
            <p:ph type="sldImg"/>
          </p:nvPr>
        </p:nvSpPr>
        <p:spPr>
          <a:ln/>
        </p:spPr>
      </p:sp>
      <p:sp>
        <p:nvSpPr>
          <p:cNvPr id="74756" name="Rectangle 3">
            <a:extLst>
              <a:ext uri="{FF2B5EF4-FFF2-40B4-BE49-F238E27FC236}">
                <a16:creationId xmlns:a16="http://schemas.microsoft.com/office/drawing/2014/main" id="{F02A7CBB-E146-42D4-820A-3D888A139867}"/>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endParaRPr lang="en-US" dirty="0">
              <a:ea typeface="ＭＳ Ｐゴシック" charset="0"/>
              <a:cs typeface="+mn-cs"/>
            </a:endParaRPr>
          </a:p>
        </p:txBody>
      </p:sp>
    </p:spTree>
    <p:extLst>
      <p:ext uri="{BB962C8B-B14F-4D97-AF65-F5344CB8AC3E}">
        <p14:creationId xmlns:p14="http://schemas.microsoft.com/office/powerpoint/2010/main" val="310754790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a:extLst>
              <a:ext uri="{FF2B5EF4-FFF2-40B4-BE49-F238E27FC236}">
                <a16:creationId xmlns:a16="http://schemas.microsoft.com/office/drawing/2014/main" id="{D3EC9B08-E49D-B5CD-5BD0-B223E6FBF50D}"/>
              </a:ext>
            </a:extLst>
          </p:cNvPr>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ea typeface="MS PGothic" panose="020B0600070205080204" pitchFamily="34" charset="-128"/>
              </a:defRPr>
            </a:lvl1pPr>
            <a:lvl2pPr marL="765175" indent="-293688">
              <a:defRPr>
                <a:solidFill>
                  <a:schemeClr val="tx1"/>
                </a:solidFill>
                <a:latin typeface="Arial" panose="020B0604020202020204" pitchFamily="34" charset="0"/>
                <a:ea typeface="MS PGothic" panose="020B0600070205080204" pitchFamily="34" charset="-128"/>
              </a:defRPr>
            </a:lvl2pPr>
            <a:lvl3pPr marL="1176338" indent="-234950">
              <a:defRPr>
                <a:solidFill>
                  <a:schemeClr val="tx1"/>
                </a:solidFill>
                <a:latin typeface="Arial" panose="020B0604020202020204" pitchFamily="34" charset="0"/>
                <a:ea typeface="MS PGothic" panose="020B0600070205080204" pitchFamily="34" charset="-128"/>
              </a:defRPr>
            </a:lvl3pPr>
            <a:lvl4pPr marL="1647825" indent="-234950">
              <a:defRPr>
                <a:solidFill>
                  <a:schemeClr val="tx1"/>
                </a:solidFill>
                <a:latin typeface="Arial" panose="020B0604020202020204" pitchFamily="34" charset="0"/>
                <a:ea typeface="MS PGothic" panose="020B0600070205080204" pitchFamily="34" charset="-128"/>
              </a:defRPr>
            </a:lvl4pPr>
            <a:lvl5pPr marL="2119313" indent="-234950">
              <a:defRPr>
                <a:solidFill>
                  <a:schemeClr val="tx1"/>
                </a:solidFill>
                <a:latin typeface="Arial" panose="020B0604020202020204" pitchFamily="34" charset="0"/>
                <a:ea typeface="MS PGothic" panose="020B0600070205080204" pitchFamily="34" charset="-128"/>
              </a:defRPr>
            </a:lvl5pPr>
            <a:lvl6pPr marL="2576513" indent="-23495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3033713" indent="-23495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90913" indent="-23495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948113" indent="-23495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84A91290-6F8F-4CFF-A23E-C33249F98F96}" type="slidenum">
              <a:rPr lang="en-US" altLang="en-US"/>
              <a:pPr/>
              <a:t>59</a:t>
            </a:fld>
            <a:endParaRPr lang="en-US" altLang="en-US" dirty="0"/>
          </a:p>
        </p:txBody>
      </p:sp>
      <p:sp>
        <p:nvSpPr>
          <p:cNvPr id="84995" name="Rectangle 2">
            <a:extLst>
              <a:ext uri="{FF2B5EF4-FFF2-40B4-BE49-F238E27FC236}">
                <a16:creationId xmlns:a16="http://schemas.microsoft.com/office/drawing/2014/main" id="{3EAA641C-3F33-7BAA-3A01-343DD83A3A94}"/>
              </a:ext>
            </a:extLst>
          </p:cNvPr>
          <p:cNvSpPr>
            <a:spLocks noGrp="1" noRot="1" noChangeAspect="1" noChangeArrowheads="1" noTextEdit="1"/>
          </p:cNvSpPr>
          <p:nvPr>
            <p:ph type="sldImg"/>
          </p:nvPr>
        </p:nvSpPr>
        <p:spPr>
          <a:ln/>
        </p:spPr>
      </p:sp>
      <p:sp>
        <p:nvSpPr>
          <p:cNvPr id="72708" name="Rectangle 3">
            <a:extLst>
              <a:ext uri="{FF2B5EF4-FFF2-40B4-BE49-F238E27FC236}">
                <a16:creationId xmlns:a16="http://schemas.microsoft.com/office/drawing/2014/main" id="{3ADFF8A4-E121-4DC6-931C-F7AD01B4E045}"/>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endParaRPr lang="en-US" dirty="0">
              <a:ea typeface="ＭＳ Ｐゴシック" charset="0"/>
              <a:cs typeface="+mn-cs"/>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a:extLst>
              <a:ext uri="{FF2B5EF4-FFF2-40B4-BE49-F238E27FC236}">
                <a16:creationId xmlns:a16="http://schemas.microsoft.com/office/drawing/2014/main" id="{529AAB5A-36EC-EB8A-9A3A-914FFA7CE1A7}"/>
              </a:ext>
            </a:extLst>
          </p:cNvPr>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ea typeface="MS PGothic" panose="020B0600070205080204" pitchFamily="34" charset="-128"/>
              </a:defRPr>
            </a:lvl1pPr>
            <a:lvl2pPr marL="765175" indent="-293688">
              <a:defRPr>
                <a:solidFill>
                  <a:schemeClr val="tx1"/>
                </a:solidFill>
                <a:latin typeface="Arial" panose="020B0604020202020204" pitchFamily="34" charset="0"/>
                <a:ea typeface="MS PGothic" panose="020B0600070205080204" pitchFamily="34" charset="-128"/>
              </a:defRPr>
            </a:lvl2pPr>
            <a:lvl3pPr marL="1176338" indent="-234950">
              <a:defRPr>
                <a:solidFill>
                  <a:schemeClr val="tx1"/>
                </a:solidFill>
                <a:latin typeface="Arial" panose="020B0604020202020204" pitchFamily="34" charset="0"/>
                <a:ea typeface="MS PGothic" panose="020B0600070205080204" pitchFamily="34" charset="-128"/>
              </a:defRPr>
            </a:lvl3pPr>
            <a:lvl4pPr marL="1647825" indent="-234950">
              <a:defRPr>
                <a:solidFill>
                  <a:schemeClr val="tx1"/>
                </a:solidFill>
                <a:latin typeface="Arial" panose="020B0604020202020204" pitchFamily="34" charset="0"/>
                <a:ea typeface="MS PGothic" panose="020B0600070205080204" pitchFamily="34" charset="-128"/>
              </a:defRPr>
            </a:lvl4pPr>
            <a:lvl5pPr marL="2119313" indent="-234950">
              <a:defRPr>
                <a:solidFill>
                  <a:schemeClr val="tx1"/>
                </a:solidFill>
                <a:latin typeface="Arial" panose="020B0604020202020204" pitchFamily="34" charset="0"/>
                <a:ea typeface="MS PGothic" panose="020B0600070205080204" pitchFamily="34" charset="-128"/>
              </a:defRPr>
            </a:lvl5pPr>
            <a:lvl6pPr marL="2576513" indent="-23495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3033713" indent="-23495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90913" indent="-23495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948113" indent="-23495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3E20F637-B4BE-4BF3-9B1C-8E180514ED98}" type="slidenum">
              <a:rPr lang="en-US" altLang="en-US"/>
              <a:pPr/>
              <a:t>60</a:t>
            </a:fld>
            <a:endParaRPr lang="en-US" altLang="en-US" dirty="0"/>
          </a:p>
        </p:txBody>
      </p:sp>
      <p:sp>
        <p:nvSpPr>
          <p:cNvPr id="91139" name="Rectangle 2">
            <a:extLst>
              <a:ext uri="{FF2B5EF4-FFF2-40B4-BE49-F238E27FC236}">
                <a16:creationId xmlns:a16="http://schemas.microsoft.com/office/drawing/2014/main" id="{923CE6FD-77F6-3602-DE2B-FFF787E4B545}"/>
              </a:ext>
            </a:extLst>
          </p:cNvPr>
          <p:cNvSpPr>
            <a:spLocks noGrp="1" noRot="1" noChangeAspect="1" noChangeArrowheads="1" noTextEdit="1"/>
          </p:cNvSpPr>
          <p:nvPr>
            <p:ph type="sldImg"/>
          </p:nvPr>
        </p:nvSpPr>
        <p:spPr>
          <a:ln/>
        </p:spPr>
      </p:sp>
      <p:sp>
        <p:nvSpPr>
          <p:cNvPr id="73732" name="Rectangle 3">
            <a:extLst>
              <a:ext uri="{FF2B5EF4-FFF2-40B4-BE49-F238E27FC236}">
                <a16:creationId xmlns:a16="http://schemas.microsoft.com/office/drawing/2014/main" id="{5DDBA93D-DAF3-41E9-88DA-7D91731A92DF}"/>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endParaRPr lang="en-US" dirty="0">
              <a:ea typeface="ＭＳ Ｐゴシック" charset="0"/>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a:extLst>
              <a:ext uri="{FF2B5EF4-FFF2-40B4-BE49-F238E27FC236}">
                <a16:creationId xmlns:a16="http://schemas.microsoft.com/office/drawing/2014/main" id="{F56ADBE5-E62D-C4BE-03C7-4CA37893D821}"/>
              </a:ext>
            </a:extLst>
          </p:cNvPr>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ea typeface="MS PGothic" panose="020B0600070205080204" pitchFamily="34" charset="-128"/>
              </a:defRPr>
            </a:lvl1pPr>
            <a:lvl2pPr marL="784225" indent="-300038">
              <a:defRPr>
                <a:solidFill>
                  <a:schemeClr val="tx1"/>
                </a:solidFill>
                <a:latin typeface="Arial" panose="020B0604020202020204" pitchFamily="34" charset="0"/>
                <a:ea typeface="MS PGothic" panose="020B0600070205080204" pitchFamily="34" charset="-128"/>
              </a:defRPr>
            </a:lvl2pPr>
            <a:lvl3pPr marL="1206500" indent="-239713">
              <a:defRPr>
                <a:solidFill>
                  <a:schemeClr val="tx1"/>
                </a:solidFill>
                <a:latin typeface="Arial" panose="020B0604020202020204" pitchFamily="34" charset="0"/>
                <a:ea typeface="MS PGothic" panose="020B0600070205080204" pitchFamily="34" charset="-128"/>
              </a:defRPr>
            </a:lvl3pPr>
            <a:lvl4pPr marL="1690688" indent="-239713">
              <a:defRPr>
                <a:solidFill>
                  <a:schemeClr val="tx1"/>
                </a:solidFill>
                <a:latin typeface="Arial" panose="020B0604020202020204" pitchFamily="34" charset="0"/>
                <a:ea typeface="MS PGothic" panose="020B0600070205080204" pitchFamily="34" charset="-128"/>
              </a:defRPr>
            </a:lvl4pPr>
            <a:lvl5pPr marL="2174875" indent="-239713">
              <a:defRPr>
                <a:solidFill>
                  <a:schemeClr val="tx1"/>
                </a:solidFill>
                <a:latin typeface="Arial" panose="020B0604020202020204" pitchFamily="34" charset="0"/>
                <a:ea typeface="MS PGothic" panose="020B0600070205080204" pitchFamily="34" charset="-128"/>
              </a:defRPr>
            </a:lvl5pPr>
            <a:lvl6pPr marL="2632075" indent="-23971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3089275" indent="-23971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546475" indent="-23971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4003675" indent="-23971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7A81CDEB-DD32-453F-A9D0-24A22EFBF912}" type="slidenum">
              <a:rPr lang="en-US" altLang="en-US"/>
              <a:pPr/>
              <a:t>6</a:t>
            </a:fld>
            <a:endParaRPr lang="en-US" altLang="en-US" dirty="0"/>
          </a:p>
        </p:txBody>
      </p:sp>
      <p:sp>
        <p:nvSpPr>
          <p:cNvPr id="21507" name="Rectangle 2">
            <a:extLst>
              <a:ext uri="{FF2B5EF4-FFF2-40B4-BE49-F238E27FC236}">
                <a16:creationId xmlns:a16="http://schemas.microsoft.com/office/drawing/2014/main" id="{9E4B8FB1-582F-F274-1FD9-5F50D8FDCD98}"/>
              </a:ext>
            </a:extLst>
          </p:cNvPr>
          <p:cNvSpPr>
            <a:spLocks noGrp="1" noRot="1" noChangeAspect="1" noChangeArrowheads="1" noTextEdit="1"/>
          </p:cNvSpPr>
          <p:nvPr>
            <p:ph type="sldImg"/>
          </p:nvPr>
        </p:nvSpPr>
        <p:spPr>
          <a:ln/>
        </p:spPr>
      </p:sp>
      <p:sp>
        <p:nvSpPr>
          <p:cNvPr id="53252" name="Rectangle 3">
            <a:extLst>
              <a:ext uri="{FF2B5EF4-FFF2-40B4-BE49-F238E27FC236}">
                <a16:creationId xmlns:a16="http://schemas.microsoft.com/office/drawing/2014/main" id="{BB144B83-91B2-4D95-8572-704BB241F751}"/>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endParaRPr lang="en-US" dirty="0">
              <a:ea typeface="ＭＳ Ｐゴシック" charset="0"/>
              <a:cs typeface="+mn-cs"/>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a:extLst>
              <a:ext uri="{FF2B5EF4-FFF2-40B4-BE49-F238E27FC236}">
                <a16:creationId xmlns:a16="http://schemas.microsoft.com/office/drawing/2014/main" id="{52D323B5-8DB4-0025-0559-AAA640EC2B2F}"/>
              </a:ext>
            </a:extLst>
          </p:cNvPr>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ea typeface="MS PGothic" panose="020B0600070205080204" pitchFamily="34" charset="-128"/>
              </a:defRPr>
            </a:lvl1pPr>
            <a:lvl2pPr marL="765175" indent="-293688">
              <a:defRPr>
                <a:solidFill>
                  <a:schemeClr val="tx1"/>
                </a:solidFill>
                <a:latin typeface="Arial" panose="020B0604020202020204" pitchFamily="34" charset="0"/>
                <a:ea typeface="MS PGothic" panose="020B0600070205080204" pitchFamily="34" charset="-128"/>
              </a:defRPr>
            </a:lvl2pPr>
            <a:lvl3pPr marL="1176338" indent="-234950">
              <a:defRPr>
                <a:solidFill>
                  <a:schemeClr val="tx1"/>
                </a:solidFill>
                <a:latin typeface="Arial" panose="020B0604020202020204" pitchFamily="34" charset="0"/>
                <a:ea typeface="MS PGothic" panose="020B0600070205080204" pitchFamily="34" charset="-128"/>
              </a:defRPr>
            </a:lvl3pPr>
            <a:lvl4pPr marL="1647825" indent="-234950">
              <a:defRPr>
                <a:solidFill>
                  <a:schemeClr val="tx1"/>
                </a:solidFill>
                <a:latin typeface="Arial" panose="020B0604020202020204" pitchFamily="34" charset="0"/>
                <a:ea typeface="MS PGothic" panose="020B0600070205080204" pitchFamily="34" charset="-128"/>
              </a:defRPr>
            </a:lvl4pPr>
            <a:lvl5pPr marL="2119313" indent="-234950">
              <a:defRPr>
                <a:solidFill>
                  <a:schemeClr val="tx1"/>
                </a:solidFill>
                <a:latin typeface="Arial" panose="020B0604020202020204" pitchFamily="34" charset="0"/>
                <a:ea typeface="MS PGothic" panose="020B0600070205080204" pitchFamily="34" charset="-128"/>
              </a:defRPr>
            </a:lvl5pPr>
            <a:lvl6pPr marL="2576513" indent="-23495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3033713" indent="-23495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90913" indent="-23495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948113" indent="-23495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0F94C7BD-C4A8-4138-8CA4-53E86117F936}" type="slidenum">
              <a:rPr lang="en-US" altLang="en-US"/>
              <a:pPr/>
              <a:t>61</a:t>
            </a:fld>
            <a:endParaRPr lang="en-US" altLang="en-US" dirty="0"/>
          </a:p>
        </p:txBody>
      </p:sp>
      <p:sp>
        <p:nvSpPr>
          <p:cNvPr id="93187" name="Rectangle 2">
            <a:extLst>
              <a:ext uri="{FF2B5EF4-FFF2-40B4-BE49-F238E27FC236}">
                <a16:creationId xmlns:a16="http://schemas.microsoft.com/office/drawing/2014/main" id="{7E715344-7092-BBC8-A3A8-243E664DC4FB}"/>
              </a:ext>
            </a:extLst>
          </p:cNvPr>
          <p:cNvSpPr>
            <a:spLocks noGrp="1" noRot="1" noChangeAspect="1" noChangeArrowheads="1" noTextEdit="1"/>
          </p:cNvSpPr>
          <p:nvPr>
            <p:ph type="sldImg"/>
          </p:nvPr>
        </p:nvSpPr>
        <p:spPr>
          <a:ln/>
        </p:spPr>
      </p:sp>
      <p:sp>
        <p:nvSpPr>
          <p:cNvPr id="75780" name="Rectangle 3">
            <a:extLst>
              <a:ext uri="{FF2B5EF4-FFF2-40B4-BE49-F238E27FC236}">
                <a16:creationId xmlns:a16="http://schemas.microsoft.com/office/drawing/2014/main" id="{D6DD3CF8-64F6-4A61-A089-38C9D542A4D4}"/>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endParaRPr lang="en-US" dirty="0">
              <a:ea typeface="ＭＳ Ｐゴシック" charset="0"/>
              <a:cs typeface="+mn-cs"/>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7">
            <a:extLst>
              <a:ext uri="{FF2B5EF4-FFF2-40B4-BE49-F238E27FC236}">
                <a16:creationId xmlns:a16="http://schemas.microsoft.com/office/drawing/2014/main" id="{406D5094-32C5-3A42-DFD2-C3908373A28F}"/>
              </a:ext>
            </a:extLst>
          </p:cNvPr>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ea typeface="MS PGothic" panose="020B0600070205080204" pitchFamily="34" charset="-128"/>
              </a:defRPr>
            </a:lvl1pPr>
            <a:lvl2pPr marL="765175" indent="-293688">
              <a:defRPr>
                <a:solidFill>
                  <a:schemeClr val="tx1"/>
                </a:solidFill>
                <a:latin typeface="Arial" panose="020B0604020202020204" pitchFamily="34" charset="0"/>
                <a:ea typeface="MS PGothic" panose="020B0600070205080204" pitchFamily="34" charset="-128"/>
              </a:defRPr>
            </a:lvl2pPr>
            <a:lvl3pPr marL="1176338" indent="-234950">
              <a:defRPr>
                <a:solidFill>
                  <a:schemeClr val="tx1"/>
                </a:solidFill>
                <a:latin typeface="Arial" panose="020B0604020202020204" pitchFamily="34" charset="0"/>
                <a:ea typeface="MS PGothic" panose="020B0600070205080204" pitchFamily="34" charset="-128"/>
              </a:defRPr>
            </a:lvl3pPr>
            <a:lvl4pPr marL="1647825" indent="-234950">
              <a:defRPr>
                <a:solidFill>
                  <a:schemeClr val="tx1"/>
                </a:solidFill>
                <a:latin typeface="Arial" panose="020B0604020202020204" pitchFamily="34" charset="0"/>
                <a:ea typeface="MS PGothic" panose="020B0600070205080204" pitchFamily="34" charset="-128"/>
              </a:defRPr>
            </a:lvl4pPr>
            <a:lvl5pPr marL="2119313" indent="-234950">
              <a:defRPr>
                <a:solidFill>
                  <a:schemeClr val="tx1"/>
                </a:solidFill>
                <a:latin typeface="Arial" panose="020B0604020202020204" pitchFamily="34" charset="0"/>
                <a:ea typeface="MS PGothic" panose="020B0600070205080204" pitchFamily="34" charset="-128"/>
              </a:defRPr>
            </a:lvl5pPr>
            <a:lvl6pPr marL="2576513" indent="-23495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3033713" indent="-23495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90913" indent="-23495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948113" indent="-23495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65212BC3-52E0-41BC-A4E3-0A4C8CD93341}" type="slidenum">
              <a:rPr lang="en-US" altLang="en-US"/>
              <a:pPr/>
              <a:t>62</a:t>
            </a:fld>
            <a:endParaRPr lang="en-US" altLang="en-US" dirty="0"/>
          </a:p>
        </p:txBody>
      </p:sp>
      <p:sp>
        <p:nvSpPr>
          <p:cNvPr id="95235" name="Rectangle 2">
            <a:extLst>
              <a:ext uri="{FF2B5EF4-FFF2-40B4-BE49-F238E27FC236}">
                <a16:creationId xmlns:a16="http://schemas.microsoft.com/office/drawing/2014/main" id="{4D83E084-C6C0-5E6F-0E4A-67D4FFC20A11}"/>
              </a:ext>
            </a:extLst>
          </p:cNvPr>
          <p:cNvSpPr>
            <a:spLocks noGrp="1" noRot="1" noChangeAspect="1" noChangeArrowheads="1" noTextEdit="1"/>
          </p:cNvSpPr>
          <p:nvPr>
            <p:ph type="sldImg"/>
          </p:nvPr>
        </p:nvSpPr>
        <p:spPr>
          <a:ln/>
        </p:spPr>
      </p:sp>
      <p:sp>
        <p:nvSpPr>
          <p:cNvPr id="73732" name="Rectangle 3">
            <a:extLst>
              <a:ext uri="{FF2B5EF4-FFF2-40B4-BE49-F238E27FC236}">
                <a16:creationId xmlns:a16="http://schemas.microsoft.com/office/drawing/2014/main" id="{5DDBA93D-DAF3-41E9-88DA-7D91731A92DF}"/>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endParaRPr lang="en-US" dirty="0">
              <a:ea typeface="ＭＳ Ｐゴシック" charset="0"/>
              <a:cs typeface="+mn-cs"/>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a:extLst>
              <a:ext uri="{FF2B5EF4-FFF2-40B4-BE49-F238E27FC236}">
                <a16:creationId xmlns:a16="http://schemas.microsoft.com/office/drawing/2014/main" id="{495B974C-920A-5A1C-A8FA-62B4D02C0526}"/>
              </a:ext>
            </a:extLst>
          </p:cNvPr>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ea typeface="MS PGothic" panose="020B0600070205080204" pitchFamily="34" charset="-128"/>
              </a:defRPr>
            </a:lvl1pPr>
            <a:lvl2pPr marL="765175" indent="-293688">
              <a:defRPr>
                <a:solidFill>
                  <a:schemeClr val="tx1"/>
                </a:solidFill>
                <a:latin typeface="Arial" panose="020B0604020202020204" pitchFamily="34" charset="0"/>
                <a:ea typeface="MS PGothic" panose="020B0600070205080204" pitchFamily="34" charset="-128"/>
              </a:defRPr>
            </a:lvl2pPr>
            <a:lvl3pPr marL="1176338" indent="-234950">
              <a:defRPr>
                <a:solidFill>
                  <a:schemeClr val="tx1"/>
                </a:solidFill>
                <a:latin typeface="Arial" panose="020B0604020202020204" pitchFamily="34" charset="0"/>
                <a:ea typeface="MS PGothic" panose="020B0600070205080204" pitchFamily="34" charset="-128"/>
              </a:defRPr>
            </a:lvl3pPr>
            <a:lvl4pPr marL="1647825" indent="-234950">
              <a:defRPr>
                <a:solidFill>
                  <a:schemeClr val="tx1"/>
                </a:solidFill>
                <a:latin typeface="Arial" panose="020B0604020202020204" pitchFamily="34" charset="0"/>
                <a:ea typeface="MS PGothic" panose="020B0600070205080204" pitchFamily="34" charset="-128"/>
              </a:defRPr>
            </a:lvl4pPr>
            <a:lvl5pPr marL="2119313" indent="-234950">
              <a:defRPr>
                <a:solidFill>
                  <a:schemeClr val="tx1"/>
                </a:solidFill>
                <a:latin typeface="Arial" panose="020B0604020202020204" pitchFamily="34" charset="0"/>
                <a:ea typeface="MS PGothic" panose="020B0600070205080204" pitchFamily="34" charset="-128"/>
              </a:defRPr>
            </a:lvl5pPr>
            <a:lvl6pPr marL="2576513" indent="-23495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3033713" indent="-23495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90913" indent="-23495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948113" indent="-23495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3B0032FB-39B6-47E7-83ED-305DA98D708D}" type="slidenum">
              <a:rPr lang="en-US" altLang="en-US"/>
              <a:pPr/>
              <a:t>63</a:t>
            </a:fld>
            <a:endParaRPr lang="en-US" altLang="en-US" dirty="0"/>
          </a:p>
        </p:txBody>
      </p:sp>
      <p:sp>
        <p:nvSpPr>
          <p:cNvPr id="97283" name="Rectangle 2">
            <a:extLst>
              <a:ext uri="{FF2B5EF4-FFF2-40B4-BE49-F238E27FC236}">
                <a16:creationId xmlns:a16="http://schemas.microsoft.com/office/drawing/2014/main" id="{82CC49B6-985F-EB23-0BE0-3F686DEBCBCD}"/>
              </a:ext>
            </a:extLst>
          </p:cNvPr>
          <p:cNvSpPr>
            <a:spLocks noGrp="1" noRot="1" noChangeAspect="1" noChangeArrowheads="1" noTextEdit="1"/>
          </p:cNvSpPr>
          <p:nvPr>
            <p:ph type="sldImg"/>
          </p:nvPr>
        </p:nvSpPr>
        <p:spPr>
          <a:ln/>
        </p:spPr>
      </p:sp>
      <p:sp>
        <p:nvSpPr>
          <p:cNvPr id="73732" name="Rectangle 3">
            <a:extLst>
              <a:ext uri="{FF2B5EF4-FFF2-40B4-BE49-F238E27FC236}">
                <a16:creationId xmlns:a16="http://schemas.microsoft.com/office/drawing/2014/main" id="{5DDBA93D-DAF3-41E9-88DA-7D91731A92DF}"/>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endParaRPr lang="en-US" dirty="0">
              <a:ea typeface="ＭＳ Ｐゴシック" charset="0"/>
              <a:cs typeface="+mn-cs"/>
            </a:endParaRPr>
          </a:p>
        </p:txBody>
      </p:sp>
    </p:spTree>
    <p:extLst>
      <p:ext uri="{BB962C8B-B14F-4D97-AF65-F5344CB8AC3E}">
        <p14:creationId xmlns:p14="http://schemas.microsoft.com/office/powerpoint/2010/main" val="312172920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a:extLst>
              <a:ext uri="{FF2B5EF4-FFF2-40B4-BE49-F238E27FC236}">
                <a16:creationId xmlns:a16="http://schemas.microsoft.com/office/drawing/2014/main" id="{A1DF8C98-CAA5-AAAF-923C-F7C775628094}"/>
              </a:ext>
            </a:extLst>
          </p:cNvPr>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ea typeface="MS PGothic" panose="020B0600070205080204" pitchFamily="34" charset="-128"/>
              </a:defRPr>
            </a:lvl1pPr>
            <a:lvl2pPr marL="765175" indent="-293688">
              <a:defRPr>
                <a:solidFill>
                  <a:schemeClr val="tx1"/>
                </a:solidFill>
                <a:latin typeface="Arial" panose="020B0604020202020204" pitchFamily="34" charset="0"/>
                <a:ea typeface="MS PGothic" panose="020B0600070205080204" pitchFamily="34" charset="-128"/>
              </a:defRPr>
            </a:lvl2pPr>
            <a:lvl3pPr marL="1176338" indent="-234950">
              <a:defRPr>
                <a:solidFill>
                  <a:schemeClr val="tx1"/>
                </a:solidFill>
                <a:latin typeface="Arial" panose="020B0604020202020204" pitchFamily="34" charset="0"/>
                <a:ea typeface="MS PGothic" panose="020B0600070205080204" pitchFamily="34" charset="-128"/>
              </a:defRPr>
            </a:lvl3pPr>
            <a:lvl4pPr marL="1647825" indent="-234950">
              <a:defRPr>
                <a:solidFill>
                  <a:schemeClr val="tx1"/>
                </a:solidFill>
                <a:latin typeface="Arial" panose="020B0604020202020204" pitchFamily="34" charset="0"/>
                <a:ea typeface="MS PGothic" panose="020B0600070205080204" pitchFamily="34" charset="-128"/>
              </a:defRPr>
            </a:lvl4pPr>
            <a:lvl5pPr marL="2119313" indent="-234950">
              <a:defRPr>
                <a:solidFill>
                  <a:schemeClr val="tx1"/>
                </a:solidFill>
                <a:latin typeface="Arial" panose="020B0604020202020204" pitchFamily="34" charset="0"/>
                <a:ea typeface="MS PGothic" panose="020B0600070205080204" pitchFamily="34" charset="-128"/>
              </a:defRPr>
            </a:lvl5pPr>
            <a:lvl6pPr marL="2576513" indent="-23495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3033713" indent="-23495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90913" indent="-23495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948113" indent="-23495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D3213909-9820-4C91-9488-A23F510D2DD3}" type="slidenum">
              <a:rPr lang="en-US" altLang="en-US"/>
              <a:pPr/>
              <a:t>64</a:t>
            </a:fld>
            <a:endParaRPr lang="en-US" altLang="en-US" dirty="0"/>
          </a:p>
        </p:txBody>
      </p:sp>
      <p:sp>
        <p:nvSpPr>
          <p:cNvPr id="99331" name="Rectangle 2">
            <a:extLst>
              <a:ext uri="{FF2B5EF4-FFF2-40B4-BE49-F238E27FC236}">
                <a16:creationId xmlns:a16="http://schemas.microsoft.com/office/drawing/2014/main" id="{F0DC3104-0155-4330-75E5-DF046788417E}"/>
              </a:ext>
            </a:extLst>
          </p:cNvPr>
          <p:cNvSpPr>
            <a:spLocks noGrp="1" noRot="1" noChangeAspect="1" noChangeArrowheads="1" noTextEdit="1"/>
          </p:cNvSpPr>
          <p:nvPr>
            <p:ph type="sldImg"/>
          </p:nvPr>
        </p:nvSpPr>
        <p:spPr>
          <a:ln/>
        </p:spPr>
      </p:sp>
      <p:sp>
        <p:nvSpPr>
          <p:cNvPr id="76804" name="Rectangle 3">
            <a:extLst>
              <a:ext uri="{FF2B5EF4-FFF2-40B4-BE49-F238E27FC236}">
                <a16:creationId xmlns:a16="http://schemas.microsoft.com/office/drawing/2014/main" id="{A6CDBA46-E9D5-4D2F-B261-FE74E4E3FB0E}"/>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endParaRPr lang="en-US" dirty="0">
              <a:ea typeface="ＭＳ Ｐゴシック" charset="0"/>
              <a:cs typeface="+mn-cs"/>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a:extLst>
              <a:ext uri="{FF2B5EF4-FFF2-40B4-BE49-F238E27FC236}">
                <a16:creationId xmlns:a16="http://schemas.microsoft.com/office/drawing/2014/main" id="{E9B1D6CF-3D3D-BF30-BB20-4A67FE529B20}"/>
              </a:ext>
            </a:extLst>
          </p:cNvPr>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ea typeface="MS PGothic" panose="020B0600070205080204" pitchFamily="34" charset="-128"/>
              </a:defRPr>
            </a:lvl1pPr>
            <a:lvl2pPr marL="765175" indent="-293688">
              <a:defRPr>
                <a:solidFill>
                  <a:schemeClr val="tx1"/>
                </a:solidFill>
                <a:latin typeface="Arial" panose="020B0604020202020204" pitchFamily="34" charset="0"/>
                <a:ea typeface="MS PGothic" panose="020B0600070205080204" pitchFamily="34" charset="-128"/>
              </a:defRPr>
            </a:lvl2pPr>
            <a:lvl3pPr marL="1176338" indent="-234950">
              <a:defRPr>
                <a:solidFill>
                  <a:schemeClr val="tx1"/>
                </a:solidFill>
                <a:latin typeface="Arial" panose="020B0604020202020204" pitchFamily="34" charset="0"/>
                <a:ea typeface="MS PGothic" panose="020B0600070205080204" pitchFamily="34" charset="-128"/>
              </a:defRPr>
            </a:lvl3pPr>
            <a:lvl4pPr marL="1647825" indent="-234950">
              <a:defRPr>
                <a:solidFill>
                  <a:schemeClr val="tx1"/>
                </a:solidFill>
                <a:latin typeface="Arial" panose="020B0604020202020204" pitchFamily="34" charset="0"/>
                <a:ea typeface="MS PGothic" panose="020B0600070205080204" pitchFamily="34" charset="-128"/>
              </a:defRPr>
            </a:lvl4pPr>
            <a:lvl5pPr marL="2119313" indent="-234950">
              <a:defRPr>
                <a:solidFill>
                  <a:schemeClr val="tx1"/>
                </a:solidFill>
                <a:latin typeface="Arial" panose="020B0604020202020204" pitchFamily="34" charset="0"/>
                <a:ea typeface="MS PGothic" panose="020B0600070205080204" pitchFamily="34" charset="-128"/>
              </a:defRPr>
            </a:lvl5pPr>
            <a:lvl6pPr marL="2576513" indent="-23495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3033713" indent="-23495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90913" indent="-23495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948113" indent="-23495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F0C61569-5050-4121-9872-88F55EBBF246}" type="slidenum">
              <a:rPr lang="en-US" altLang="en-US"/>
              <a:pPr/>
              <a:t>65</a:t>
            </a:fld>
            <a:endParaRPr lang="en-US" altLang="en-US" dirty="0"/>
          </a:p>
        </p:txBody>
      </p:sp>
      <p:sp>
        <p:nvSpPr>
          <p:cNvPr id="101379" name="Rectangle 2">
            <a:extLst>
              <a:ext uri="{FF2B5EF4-FFF2-40B4-BE49-F238E27FC236}">
                <a16:creationId xmlns:a16="http://schemas.microsoft.com/office/drawing/2014/main" id="{A5D6AB5C-20FA-D5B9-672D-12230754E1E8}"/>
              </a:ext>
            </a:extLst>
          </p:cNvPr>
          <p:cNvSpPr>
            <a:spLocks noGrp="1" noRot="1" noChangeAspect="1" noChangeArrowheads="1" noTextEdit="1"/>
          </p:cNvSpPr>
          <p:nvPr>
            <p:ph type="sldImg"/>
          </p:nvPr>
        </p:nvSpPr>
        <p:spPr>
          <a:ln/>
        </p:spPr>
      </p:sp>
      <p:sp>
        <p:nvSpPr>
          <p:cNvPr id="76804" name="Rectangle 3">
            <a:extLst>
              <a:ext uri="{FF2B5EF4-FFF2-40B4-BE49-F238E27FC236}">
                <a16:creationId xmlns:a16="http://schemas.microsoft.com/office/drawing/2014/main" id="{A6CDBA46-E9D5-4D2F-B261-FE74E4E3FB0E}"/>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endParaRPr lang="en-US" dirty="0">
              <a:ea typeface="ＭＳ Ｐゴシック" charset="0"/>
              <a:cs typeface="+mn-cs"/>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a:extLst>
              <a:ext uri="{FF2B5EF4-FFF2-40B4-BE49-F238E27FC236}">
                <a16:creationId xmlns:a16="http://schemas.microsoft.com/office/drawing/2014/main" id="{5DE78A52-485E-24BA-19D7-76E6D7A184C5}"/>
              </a:ext>
            </a:extLst>
          </p:cNvPr>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ea typeface="MS PGothic" panose="020B0600070205080204" pitchFamily="34" charset="-128"/>
              </a:defRPr>
            </a:lvl1pPr>
            <a:lvl2pPr marL="765175" indent="-293688">
              <a:defRPr>
                <a:solidFill>
                  <a:schemeClr val="tx1"/>
                </a:solidFill>
                <a:latin typeface="Arial" panose="020B0604020202020204" pitchFamily="34" charset="0"/>
                <a:ea typeface="MS PGothic" panose="020B0600070205080204" pitchFamily="34" charset="-128"/>
              </a:defRPr>
            </a:lvl2pPr>
            <a:lvl3pPr marL="1176338" indent="-234950">
              <a:defRPr>
                <a:solidFill>
                  <a:schemeClr val="tx1"/>
                </a:solidFill>
                <a:latin typeface="Arial" panose="020B0604020202020204" pitchFamily="34" charset="0"/>
                <a:ea typeface="MS PGothic" panose="020B0600070205080204" pitchFamily="34" charset="-128"/>
              </a:defRPr>
            </a:lvl3pPr>
            <a:lvl4pPr marL="1647825" indent="-234950">
              <a:defRPr>
                <a:solidFill>
                  <a:schemeClr val="tx1"/>
                </a:solidFill>
                <a:latin typeface="Arial" panose="020B0604020202020204" pitchFamily="34" charset="0"/>
                <a:ea typeface="MS PGothic" panose="020B0600070205080204" pitchFamily="34" charset="-128"/>
              </a:defRPr>
            </a:lvl4pPr>
            <a:lvl5pPr marL="2119313" indent="-234950">
              <a:defRPr>
                <a:solidFill>
                  <a:schemeClr val="tx1"/>
                </a:solidFill>
                <a:latin typeface="Arial" panose="020B0604020202020204" pitchFamily="34" charset="0"/>
                <a:ea typeface="MS PGothic" panose="020B0600070205080204" pitchFamily="34" charset="-128"/>
              </a:defRPr>
            </a:lvl5pPr>
            <a:lvl6pPr marL="2576513" indent="-23495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3033713" indent="-23495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90913" indent="-23495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948113" indent="-23495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A946D1E3-D9DB-4F45-A62A-8FCC35ED75E7}" type="slidenum">
              <a:rPr lang="en-US" altLang="en-US"/>
              <a:pPr/>
              <a:t>66</a:t>
            </a:fld>
            <a:endParaRPr lang="en-US" altLang="en-US" dirty="0"/>
          </a:p>
        </p:txBody>
      </p:sp>
      <p:sp>
        <p:nvSpPr>
          <p:cNvPr id="103427" name="Rectangle 2">
            <a:extLst>
              <a:ext uri="{FF2B5EF4-FFF2-40B4-BE49-F238E27FC236}">
                <a16:creationId xmlns:a16="http://schemas.microsoft.com/office/drawing/2014/main" id="{CEED45A8-9923-4D94-0E6A-0276ADD24990}"/>
              </a:ext>
            </a:extLst>
          </p:cNvPr>
          <p:cNvSpPr>
            <a:spLocks noGrp="1" noRot="1" noChangeAspect="1" noChangeArrowheads="1" noTextEdit="1"/>
          </p:cNvSpPr>
          <p:nvPr>
            <p:ph type="sldImg"/>
          </p:nvPr>
        </p:nvSpPr>
        <p:spPr>
          <a:ln/>
        </p:spPr>
      </p:sp>
      <p:sp>
        <p:nvSpPr>
          <p:cNvPr id="76804" name="Rectangle 3">
            <a:extLst>
              <a:ext uri="{FF2B5EF4-FFF2-40B4-BE49-F238E27FC236}">
                <a16:creationId xmlns:a16="http://schemas.microsoft.com/office/drawing/2014/main" id="{A6CDBA46-E9D5-4D2F-B261-FE74E4E3FB0E}"/>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endParaRPr lang="en-US" dirty="0">
              <a:ea typeface="ＭＳ Ｐゴシック" charset="0"/>
              <a:cs typeface="+mn-cs"/>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a:extLst>
              <a:ext uri="{FF2B5EF4-FFF2-40B4-BE49-F238E27FC236}">
                <a16:creationId xmlns:a16="http://schemas.microsoft.com/office/drawing/2014/main" id="{A4FD76AF-78B2-67FA-AB5B-F40B6C519498}"/>
              </a:ext>
            </a:extLst>
          </p:cNvPr>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ea typeface="MS PGothic" panose="020B0600070205080204" pitchFamily="34" charset="-128"/>
              </a:defRPr>
            </a:lvl1pPr>
            <a:lvl2pPr marL="765175" indent="-293688">
              <a:defRPr>
                <a:solidFill>
                  <a:schemeClr val="tx1"/>
                </a:solidFill>
                <a:latin typeface="Arial" panose="020B0604020202020204" pitchFamily="34" charset="0"/>
                <a:ea typeface="MS PGothic" panose="020B0600070205080204" pitchFamily="34" charset="-128"/>
              </a:defRPr>
            </a:lvl2pPr>
            <a:lvl3pPr marL="1176338" indent="-234950">
              <a:defRPr>
                <a:solidFill>
                  <a:schemeClr val="tx1"/>
                </a:solidFill>
                <a:latin typeface="Arial" panose="020B0604020202020204" pitchFamily="34" charset="0"/>
                <a:ea typeface="MS PGothic" panose="020B0600070205080204" pitchFamily="34" charset="-128"/>
              </a:defRPr>
            </a:lvl3pPr>
            <a:lvl4pPr marL="1647825" indent="-234950">
              <a:defRPr>
                <a:solidFill>
                  <a:schemeClr val="tx1"/>
                </a:solidFill>
                <a:latin typeface="Arial" panose="020B0604020202020204" pitchFamily="34" charset="0"/>
                <a:ea typeface="MS PGothic" panose="020B0600070205080204" pitchFamily="34" charset="-128"/>
              </a:defRPr>
            </a:lvl4pPr>
            <a:lvl5pPr marL="2119313" indent="-234950">
              <a:defRPr>
                <a:solidFill>
                  <a:schemeClr val="tx1"/>
                </a:solidFill>
                <a:latin typeface="Arial" panose="020B0604020202020204" pitchFamily="34" charset="0"/>
                <a:ea typeface="MS PGothic" panose="020B0600070205080204" pitchFamily="34" charset="-128"/>
              </a:defRPr>
            </a:lvl5pPr>
            <a:lvl6pPr marL="2576513" indent="-23495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3033713" indent="-23495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90913" indent="-23495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948113" indent="-23495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A75FFAAD-4ECC-4113-B15F-74D84678916A}" type="slidenum">
              <a:rPr lang="en-US" altLang="en-US"/>
              <a:pPr/>
              <a:t>67</a:t>
            </a:fld>
            <a:endParaRPr lang="en-US" altLang="en-US" dirty="0"/>
          </a:p>
        </p:txBody>
      </p:sp>
      <p:sp>
        <p:nvSpPr>
          <p:cNvPr id="105475" name="Rectangle 2">
            <a:extLst>
              <a:ext uri="{FF2B5EF4-FFF2-40B4-BE49-F238E27FC236}">
                <a16:creationId xmlns:a16="http://schemas.microsoft.com/office/drawing/2014/main" id="{5D435193-7FF6-8176-6680-CB0D2297358D}"/>
              </a:ext>
            </a:extLst>
          </p:cNvPr>
          <p:cNvSpPr>
            <a:spLocks noGrp="1" noRot="1" noChangeAspect="1" noChangeArrowheads="1" noTextEdit="1"/>
          </p:cNvSpPr>
          <p:nvPr>
            <p:ph type="sldImg"/>
          </p:nvPr>
        </p:nvSpPr>
        <p:spPr>
          <a:ln/>
        </p:spPr>
      </p:sp>
      <p:sp>
        <p:nvSpPr>
          <p:cNvPr id="78852" name="Rectangle 3">
            <a:extLst>
              <a:ext uri="{FF2B5EF4-FFF2-40B4-BE49-F238E27FC236}">
                <a16:creationId xmlns:a16="http://schemas.microsoft.com/office/drawing/2014/main" id="{D2FD8015-D2C2-4135-A446-12B5C3C573F5}"/>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endParaRPr lang="en-US" dirty="0">
              <a:ea typeface="ＭＳ Ｐゴシック" charset="0"/>
              <a:cs typeface="+mn-cs"/>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7">
            <a:extLst>
              <a:ext uri="{FF2B5EF4-FFF2-40B4-BE49-F238E27FC236}">
                <a16:creationId xmlns:a16="http://schemas.microsoft.com/office/drawing/2014/main" id="{AA28EDBF-CF74-5519-A47D-A7BB04180D2B}"/>
              </a:ext>
            </a:extLst>
          </p:cNvPr>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ea typeface="MS PGothic" panose="020B0600070205080204" pitchFamily="34" charset="-128"/>
              </a:defRPr>
            </a:lvl1pPr>
            <a:lvl2pPr marL="787400" indent="-301625">
              <a:defRPr>
                <a:solidFill>
                  <a:schemeClr val="tx1"/>
                </a:solidFill>
                <a:latin typeface="Arial" panose="020B0604020202020204" pitchFamily="34" charset="0"/>
                <a:ea typeface="MS PGothic" panose="020B0600070205080204" pitchFamily="34" charset="-128"/>
              </a:defRPr>
            </a:lvl2pPr>
            <a:lvl3pPr marL="1211263" indent="-241300">
              <a:defRPr>
                <a:solidFill>
                  <a:schemeClr val="tx1"/>
                </a:solidFill>
                <a:latin typeface="Arial" panose="020B0604020202020204" pitchFamily="34" charset="0"/>
                <a:ea typeface="MS PGothic" panose="020B0600070205080204" pitchFamily="34" charset="-128"/>
              </a:defRPr>
            </a:lvl3pPr>
            <a:lvl4pPr marL="1697038" indent="-241300">
              <a:defRPr>
                <a:solidFill>
                  <a:schemeClr val="tx1"/>
                </a:solidFill>
                <a:latin typeface="Arial" panose="020B0604020202020204" pitchFamily="34" charset="0"/>
                <a:ea typeface="MS PGothic" panose="020B0600070205080204" pitchFamily="34" charset="-128"/>
              </a:defRPr>
            </a:lvl4pPr>
            <a:lvl5pPr marL="2182813" indent="-241300">
              <a:defRPr>
                <a:solidFill>
                  <a:schemeClr val="tx1"/>
                </a:solidFill>
                <a:latin typeface="Arial" panose="020B0604020202020204" pitchFamily="34" charset="0"/>
                <a:ea typeface="MS PGothic" panose="020B0600070205080204" pitchFamily="34" charset="-128"/>
              </a:defRPr>
            </a:lvl5pPr>
            <a:lvl6pPr marL="2640013" indent="-2413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3097213" indent="-2413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554413" indent="-2413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4011613" indent="-2413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6579B54E-8914-421D-85A2-98F83924611A}" type="slidenum">
              <a:rPr lang="en-US" altLang="zh-CN">
                <a:solidFill>
                  <a:srgbClr val="000000"/>
                </a:solidFill>
              </a:rPr>
              <a:pPr/>
              <a:t>68</a:t>
            </a:fld>
            <a:endParaRPr lang="en-US" altLang="zh-CN" dirty="0">
              <a:solidFill>
                <a:srgbClr val="000000"/>
              </a:solidFill>
            </a:endParaRPr>
          </a:p>
        </p:txBody>
      </p:sp>
      <p:sp>
        <p:nvSpPr>
          <p:cNvPr id="107523" name="Rectangle 2">
            <a:extLst>
              <a:ext uri="{FF2B5EF4-FFF2-40B4-BE49-F238E27FC236}">
                <a16:creationId xmlns:a16="http://schemas.microsoft.com/office/drawing/2014/main" id="{ABDA9A7B-DE27-9310-2539-8108A94E2FDC}"/>
              </a:ext>
            </a:extLst>
          </p:cNvPr>
          <p:cNvSpPr>
            <a:spLocks noGrp="1" noRot="1" noChangeAspect="1" noChangeArrowheads="1" noTextEdit="1"/>
          </p:cNvSpPr>
          <p:nvPr>
            <p:ph type="sldImg"/>
          </p:nvPr>
        </p:nvSpPr>
        <p:spPr>
          <a:ln/>
        </p:spPr>
      </p:sp>
      <p:sp>
        <p:nvSpPr>
          <p:cNvPr id="79876" name="Rectangle 3">
            <a:extLst>
              <a:ext uri="{FF2B5EF4-FFF2-40B4-BE49-F238E27FC236}">
                <a16:creationId xmlns:a16="http://schemas.microsoft.com/office/drawing/2014/main" id="{31E0C179-30EA-45B7-8403-EC16AF2CE0A3}"/>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endParaRPr lang="zh-CN" altLang="zh-CN">
              <a:ea typeface="ＭＳ Ｐゴシック" charset="0"/>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a:extLst>
              <a:ext uri="{FF2B5EF4-FFF2-40B4-BE49-F238E27FC236}">
                <a16:creationId xmlns:a16="http://schemas.microsoft.com/office/drawing/2014/main" id="{7890EF44-3137-DEBD-5C1A-983AE8797013}"/>
              </a:ext>
            </a:extLst>
          </p:cNvPr>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ea typeface="MS PGothic" panose="020B0600070205080204" pitchFamily="34" charset="-128"/>
              </a:defRPr>
            </a:lvl1pPr>
            <a:lvl2pPr marL="765175" indent="-293688">
              <a:defRPr>
                <a:solidFill>
                  <a:schemeClr val="tx1"/>
                </a:solidFill>
                <a:latin typeface="Arial" panose="020B0604020202020204" pitchFamily="34" charset="0"/>
                <a:ea typeface="MS PGothic" panose="020B0600070205080204" pitchFamily="34" charset="-128"/>
              </a:defRPr>
            </a:lvl2pPr>
            <a:lvl3pPr marL="1176338" indent="-234950">
              <a:defRPr>
                <a:solidFill>
                  <a:schemeClr val="tx1"/>
                </a:solidFill>
                <a:latin typeface="Arial" panose="020B0604020202020204" pitchFamily="34" charset="0"/>
                <a:ea typeface="MS PGothic" panose="020B0600070205080204" pitchFamily="34" charset="-128"/>
              </a:defRPr>
            </a:lvl3pPr>
            <a:lvl4pPr marL="1647825" indent="-234950">
              <a:defRPr>
                <a:solidFill>
                  <a:schemeClr val="tx1"/>
                </a:solidFill>
                <a:latin typeface="Arial" panose="020B0604020202020204" pitchFamily="34" charset="0"/>
                <a:ea typeface="MS PGothic" panose="020B0600070205080204" pitchFamily="34" charset="-128"/>
              </a:defRPr>
            </a:lvl4pPr>
            <a:lvl5pPr marL="2119313" indent="-234950">
              <a:defRPr>
                <a:solidFill>
                  <a:schemeClr val="tx1"/>
                </a:solidFill>
                <a:latin typeface="Arial" panose="020B0604020202020204" pitchFamily="34" charset="0"/>
                <a:ea typeface="MS PGothic" panose="020B0600070205080204" pitchFamily="34" charset="-128"/>
              </a:defRPr>
            </a:lvl5pPr>
            <a:lvl6pPr marL="2576513" indent="-23495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3033713" indent="-23495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90913" indent="-23495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948113" indent="-23495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6A206F4F-5520-4942-A308-5D7C37D3CAAC}" type="slidenum">
              <a:rPr lang="en-US" altLang="en-US"/>
              <a:pPr/>
              <a:t>70</a:t>
            </a:fld>
            <a:endParaRPr lang="en-US" altLang="en-US" dirty="0"/>
          </a:p>
        </p:txBody>
      </p:sp>
      <p:sp>
        <p:nvSpPr>
          <p:cNvPr id="110595" name="Rectangle 2">
            <a:extLst>
              <a:ext uri="{FF2B5EF4-FFF2-40B4-BE49-F238E27FC236}">
                <a16:creationId xmlns:a16="http://schemas.microsoft.com/office/drawing/2014/main" id="{7F57D330-72A0-0D8D-A24D-ACBCB8B64663}"/>
              </a:ext>
            </a:extLst>
          </p:cNvPr>
          <p:cNvSpPr>
            <a:spLocks noGrp="1" noRot="1" noChangeAspect="1" noChangeArrowheads="1" noTextEdit="1"/>
          </p:cNvSpPr>
          <p:nvPr>
            <p:ph type="sldImg"/>
          </p:nvPr>
        </p:nvSpPr>
        <p:spPr>
          <a:ln/>
        </p:spPr>
      </p:sp>
      <p:sp>
        <p:nvSpPr>
          <p:cNvPr id="80900" name="Rectangle 3">
            <a:extLst>
              <a:ext uri="{FF2B5EF4-FFF2-40B4-BE49-F238E27FC236}">
                <a16:creationId xmlns:a16="http://schemas.microsoft.com/office/drawing/2014/main" id="{CE41F58A-B598-4178-BBAC-BBACA0D7F6D6}"/>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endParaRPr lang="en-US" dirty="0">
              <a:ea typeface="ＭＳ Ｐゴシック" charset="0"/>
              <a:cs typeface="+mn-cs"/>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7">
            <a:extLst>
              <a:ext uri="{FF2B5EF4-FFF2-40B4-BE49-F238E27FC236}">
                <a16:creationId xmlns:a16="http://schemas.microsoft.com/office/drawing/2014/main" id="{9F9B089F-E073-791D-7B56-C54486AEC259}"/>
              </a:ext>
            </a:extLst>
          </p:cNvPr>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ea typeface="MS PGothic" panose="020B0600070205080204" pitchFamily="34" charset="-128"/>
              </a:defRPr>
            </a:lvl1pPr>
            <a:lvl2pPr marL="765175" indent="-293688">
              <a:defRPr>
                <a:solidFill>
                  <a:schemeClr val="tx1"/>
                </a:solidFill>
                <a:latin typeface="Arial" panose="020B0604020202020204" pitchFamily="34" charset="0"/>
                <a:ea typeface="MS PGothic" panose="020B0600070205080204" pitchFamily="34" charset="-128"/>
              </a:defRPr>
            </a:lvl2pPr>
            <a:lvl3pPr marL="1176338" indent="-234950">
              <a:defRPr>
                <a:solidFill>
                  <a:schemeClr val="tx1"/>
                </a:solidFill>
                <a:latin typeface="Arial" panose="020B0604020202020204" pitchFamily="34" charset="0"/>
                <a:ea typeface="MS PGothic" panose="020B0600070205080204" pitchFamily="34" charset="-128"/>
              </a:defRPr>
            </a:lvl3pPr>
            <a:lvl4pPr marL="1647825" indent="-234950">
              <a:defRPr>
                <a:solidFill>
                  <a:schemeClr val="tx1"/>
                </a:solidFill>
                <a:latin typeface="Arial" panose="020B0604020202020204" pitchFamily="34" charset="0"/>
                <a:ea typeface="MS PGothic" panose="020B0600070205080204" pitchFamily="34" charset="-128"/>
              </a:defRPr>
            </a:lvl4pPr>
            <a:lvl5pPr marL="2119313" indent="-234950">
              <a:defRPr>
                <a:solidFill>
                  <a:schemeClr val="tx1"/>
                </a:solidFill>
                <a:latin typeface="Arial" panose="020B0604020202020204" pitchFamily="34" charset="0"/>
                <a:ea typeface="MS PGothic" panose="020B0600070205080204" pitchFamily="34" charset="-128"/>
              </a:defRPr>
            </a:lvl5pPr>
            <a:lvl6pPr marL="2576513" indent="-23495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3033713" indent="-23495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90913" indent="-23495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948113" indent="-23495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6A6B9C1B-E7A6-4AFF-9264-DCEA806A2CF5}" type="slidenum">
              <a:rPr lang="en-US" altLang="en-US"/>
              <a:pPr/>
              <a:t>71</a:t>
            </a:fld>
            <a:endParaRPr lang="en-US" altLang="en-US" dirty="0"/>
          </a:p>
        </p:txBody>
      </p:sp>
      <p:sp>
        <p:nvSpPr>
          <p:cNvPr id="112643" name="Rectangle 2">
            <a:extLst>
              <a:ext uri="{FF2B5EF4-FFF2-40B4-BE49-F238E27FC236}">
                <a16:creationId xmlns:a16="http://schemas.microsoft.com/office/drawing/2014/main" id="{DF4C4661-9982-037F-9998-DE4F8AFD8C7C}"/>
              </a:ext>
            </a:extLst>
          </p:cNvPr>
          <p:cNvSpPr>
            <a:spLocks noGrp="1" noRot="1" noChangeAspect="1" noChangeArrowheads="1" noTextEdit="1"/>
          </p:cNvSpPr>
          <p:nvPr>
            <p:ph type="sldImg"/>
          </p:nvPr>
        </p:nvSpPr>
        <p:spPr>
          <a:ln/>
        </p:spPr>
      </p:sp>
      <p:sp>
        <p:nvSpPr>
          <p:cNvPr id="80900" name="Rectangle 3">
            <a:extLst>
              <a:ext uri="{FF2B5EF4-FFF2-40B4-BE49-F238E27FC236}">
                <a16:creationId xmlns:a16="http://schemas.microsoft.com/office/drawing/2014/main" id="{CE41F58A-B598-4178-BBAC-BBACA0D7F6D6}"/>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endParaRPr lang="en-US" dirty="0">
              <a:ea typeface="ＭＳ Ｐゴシック" charset="0"/>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a:extLst>
              <a:ext uri="{FF2B5EF4-FFF2-40B4-BE49-F238E27FC236}">
                <a16:creationId xmlns:a16="http://schemas.microsoft.com/office/drawing/2014/main" id="{6BA00C73-A993-B49D-3591-85E043A9548B}"/>
              </a:ext>
            </a:extLst>
          </p:cNvPr>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ea typeface="MS PGothic" panose="020B0600070205080204" pitchFamily="34" charset="-128"/>
              </a:defRPr>
            </a:lvl1pPr>
            <a:lvl2pPr marL="765175" indent="-293688">
              <a:defRPr>
                <a:solidFill>
                  <a:schemeClr val="tx1"/>
                </a:solidFill>
                <a:latin typeface="Arial" panose="020B0604020202020204" pitchFamily="34" charset="0"/>
                <a:ea typeface="MS PGothic" panose="020B0600070205080204" pitchFamily="34" charset="-128"/>
              </a:defRPr>
            </a:lvl2pPr>
            <a:lvl3pPr marL="1176338" indent="-234950">
              <a:defRPr>
                <a:solidFill>
                  <a:schemeClr val="tx1"/>
                </a:solidFill>
                <a:latin typeface="Arial" panose="020B0604020202020204" pitchFamily="34" charset="0"/>
                <a:ea typeface="MS PGothic" panose="020B0600070205080204" pitchFamily="34" charset="-128"/>
              </a:defRPr>
            </a:lvl3pPr>
            <a:lvl4pPr marL="1647825" indent="-234950">
              <a:defRPr>
                <a:solidFill>
                  <a:schemeClr val="tx1"/>
                </a:solidFill>
                <a:latin typeface="Arial" panose="020B0604020202020204" pitchFamily="34" charset="0"/>
                <a:ea typeface="MS PGothic" panose="020B0600070205080204" pitchFamily="34" charset="-128"/>
              </a:defRPr>
            </a:lvl4pPr>
            <a:lvl5pPr marL="2119313" indent="-234950">
              <a:defRPr>
                <a:solidFill>
                  <a:schemeClr val="tx1"/>
                </a:solidFill>
                <a:latin typeface="Arial" panose="020B0604020202020204" pitchFamily="34" charset="0"/>
                <a:ea typeface="MS PGothic" panose="020B0600070205080204" pitchFamily="34" charset="-128"/>
              </a:defRPr>
            </a:lvl5pPr>
            <a:lvl6pPr marL="2576513" indent="-23495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3033713" indent="-23495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90913" indent="-23495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948113" indent="-23495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099624F1-43CA-4C4F-AA03-AEBB28AE4EB3}" type="slidenum">
              <a:rPr lang="en-US" altLang="en-US"/>
              <a:pPr/>
              <a:t>7</a:t>
            </a:fld>
            <a:endParaRPr lang="en-US" altLang="en-US" dirty="0"/>
          </a:p>
        </p:txBody>
      </p:sp>
      <p:sp>
        <p:nvSpPr>
          <p:cNvPr id="23555" name="Rectangle 2">
            <a:extLst>
              <a:ext uri="{FF2B5EF4-FFF2-40B4-BE49-F238E27FC236}">
                <a16:creationId xmlns:a16="http://schemas.microsoft.com/office/drawing/2014/main" id="{6D3A8C39-3F9A-D603-B251-6E6BC2A3EA22}"/>
              </a:ext>
            </a:extLst>
          </p:cNvPr>
          <p:cNvSpPr>
            <a:spLocks noGrp="1" noRot="1" noChangeAspect="1" noChangeArrowheads="1" noTextEdit="1"/>
          </p:cNvSpPr>
          <p:nvPr>
            <p:ph type="sldImg"/>
          </p:nvPr>
        </p:nvSpPr>
        <p:spPr>
          <a:ln/>
        </p:spPr>
      </p:sp>
      <p:sp>
        <p:nvSpPr>
          <p:cNvPr id="55300" name="Rectangle 3">
            <a:extLst>
              <a:ext uri="{FF2B5EF4-FFF2-40B4-BE49-F238E27FC236}">
                <a16:creationId xmlns:a16="http://schemas.microsoft.com/office/drawing/2014/main" id="{D954646B-F5BD-4376-85DF-6C1F191156A8}"/>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endParaRPr lang="en-US" dirty="0">
              <a:ea typeface="ＭＳ Ｐゴシック" charset="0"/>
              <a:cs typeface="+mn-cs"/>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7">
            <a:extLst>
              <a:ext uri="{FF2B5EF4-FFF2-40B4-BE49-F238E27FC236}">
                <a16:creationId xmlns:a16="http://schemas.microsoft.com/office/drawing/2014/main" id="{59D20EAB-6EA2-3446-78A7-4A9E3A5A6233}"/>
              </a:ext>
            </a:extLst>
          </p:cNvPr>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ea typeface="MS PGothic" panose="020B0600070205080204" pitchFamily="34" charset="-128"/>
              </a:defRPr>
            </a:lvl1pPr>
            <a:lvl2pPr marL="765175" indent="-293688">
              <a:defRPr>
                <a:solidFill>
                  <a:schemeClr val="tx1"/>
                </a:solidFill>
                <a:latin typeface="Arial" panose="020B0604020202020204" pitchFamily="34" charset="0"/>
                <a:ea typeface="MS PGothic" panose="020B0600070205080204" pitchFamily="34" charset="-128"/>
              </a:defRPr>
            </a:lvl2pPr>
            <a:lvl3pPr marL="1176338" indent="-234950">
              <a:defRPr>
                <a:solidFill>
                  <a:schemeClr val="tx1"/>
                </a:solidFill>
                <a:latin typeface="Arial" panose="020B0604020202020204" pitchFamily="34" charset="0"/>
                <a:ea typeface="MS PGothic" panose="020B0600070205080204" pitchFamily="34" charset="-128"/>
              </a:defRPr>
            </a:lvl3pPr>
            <a:lvl4pPr marL="1647825" indent="-234950">
              <a:defRPr>
                <a:solidFill>
                  <a:schemeClr val="tx1"/>
                </a:solidFill>
                <a:latin typeface="Arial" panose="020B0604020202020204" pitchFamily="34" charset="0"/>
                <a:ea typeface="MS PGothic" panose="020B0600070205080204" pitchFamily="34" charset="-128"/>
              </a:defRPr>
            </a:lvl4pPr>
            <a:lvl5pPr marL="2119313" indent="-234950">
              <a:defRPr>
                <a:solidFill>
                  <a:schemeClr val="tx1"/>
                </a:solidFill>
                <a:latin typeface="Arial" panose="020B0604020202020204" pitchFamily="34" charset="0"/>
                <a:ea typeface="MS PGothic" panose="020B0600070205080204" pitchFamily="34" charset="-128"/>
              </a:defRPr>
            </a:lvl5pPr>
            <a:lvl6pPr marL="2576513" indent="-23495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3033713" indent="-23495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90913" indent="-23495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948113" indent="-23495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272DE182-9A6E-4305-BB50-4668EDD7A4B8}" type="slidenum">
              <a:rPr lang="en-US" altLang="en-US"/>
              <a:pPr/>
              <a:t>72</a:t>
            </a:fld>
            <a:endParaRPr lang="en-US" altLang="en-US" dirty="0"/>
          </a:p>
        </p:txBody>
      </p:sp>
      <p:sp>
        <p:nvSpPr>
          <p:cNvPr id="114691" name="Rectangle 2">
            <a:extLst>
              <a:ext uri="{FF2B5EF4-FFF2-40B4-BE49-F238E27FC236}">
                <a16:creationId xmlns:a16="http://schemas.microsoft.com/office/drawing/2014/main" id="{0B975F58-DC6D-1A30-D7ED-B36C27A0ED75}"/>
              </a:ext>
            </a:extLst>
          </p:cNvPr>
          <p:cNvSpPr>
            <a:spLocks noGrp="1" noRot="1" noChangeAspect="1" noChangeArrowheads="1" noTextEdit="1"/>
          </p:cNvSpPr>
          <p:nvPr>
            <p:ph type="sldImg"/>
          </p:nvPr>
        </p:nvSpPr>
        <p:spPr>
          <a:ln/>
        </p:spPr>
      </p:sp>
      <p:sp>
        <p:nvSpPr>
          <p:cNvPr id="81924" name="Rectangle 3">
            <a:extLst>
              <a:ext uri="{FF2B5EF4-FFF2-40B4-BE49-F238E27FC236}">
                <a16:creationId xmlns:a16="http://schemas.microsoft.com/office/drawing/2014/main" id="{720F2CDE-35C2-48D7-9529-782654C25988}"/>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endParaRPr lang="en-US" dirty="0">
              <a:ea typeface="ＭＳ Ｐゴシック" charset="0"/>
              <a:cs typeface="+mn-cs"/>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7">
            <a:extLst>
              <a:ext uri="{FF2B5EF4-FFF2-40B4-BE49-F238E27FC236}">
                <a16:creationId xmlns:a16="http://schemas.microsoft.com/office/drawing/2014/main" id="{EB6D05DE-82A1-9161-A9DD-E363736F233A}"/>
              </a:ext>
            </a:extLst>
          </p:cNvPr>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ea typeface="MS PGothic" panose="020B0600070205080204" pitchFamily="34" charset="-128"/>
              </a:defRPr>
            </a:lvl1pPr>
            <a:lvl2pPr marL="765175" indent="-293688">
              <a:defRPr>
                <a:solidFill>
                  <a:schemeClr val="tx1"/>
                </a:solidFill>
                <a:latin typeface="Arial" panose="020B0604020202020204" pitchFamily="34" charset="0"/>
                <a:ea typeface="MS PGothic" panose="020B0600070205080204" pitchFamily="34" charset="-128"/>
              </a:defRPr>
            </a:lvl2pPr>
            <a:lvl3pPr marL="1176338" indent="-234950">
              <a:defRPr>
                <a:solidFill>
                  <a:schemeClr val="tx1"/>
                </a:solidFill>
                <a:latin typeface="Arial" panose="020B0604020202020204" pitchFamily="34" charset="0"/>
                <a:ea typeface="MS PGothic" panose="020B0600070205080204" pitchFamily="34" charset="-128"/>
              </a:defRPr>
            </a:lvl3pPr>
            <a:lvl4pPr marL="1647825" indent="-234950">
              <a:defRPr>
                <a:solidFill>
                  <a:schemeClr val="tx1"/>
                </a:solidFill>
                <a:latin typeface="Arial" panose="020B0604020202020204" pitchFamily="34" charset="0"/>
                <a:ea typeface="MS PGothic" panose="020B0600070205080204" pitchFamily="34" charset="-128"/>
              </a:defRPr>
            </a:lvl4pPr>
            <a:lvl5pPr marL="2119313" indent="-234950">
              <a:defRPr>
                <a:solidFill>
                  <a:schemeClr val="tx1"/>
                </a:solidFill>
                <a:latin typeface="Arial" panose="020B0604020202020204" pitchFamily="34" charset="0"/>
                <a:ea typeface="MS PGothic" panose="020B0600070205080204" pitchFamily="34" charset="-128"/>
              </a:defRPr>
            </a:lvl5pPr>
            <a:lvl6pPr marL="2576513" indent="-23495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3033713" indent="-23495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90913" indent="-23495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948113" indent="-23495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BDF1DCDE-EC92-4681-8470-8D83089F2C31}" type="slidenum">
              <a:rPr lang="en-US" altLang="en-US"/>
              <a:pPr/>
              <a:t>73</a:t>
            </a:fld>
            <a:endParaRPr lang="en-US" altLang="en-US" dirty="0"/>
          </a:p>
        </p:txBody>
      </p:sp>
      <p:sp>
        <p:nvSpPr>
          <p:cNvPr id="116739" name="Rectangle 2">
            <a:extLst>
              <a:ext uri="{FF2B5EF4-FFF2-40B4-BE49-F238E27FC236}">
                <a16:creationId xmlns:a16="http://schemas.microsoft.com/office/drawing/2014/main" id="{4B15BEA8-641E-EEBE-011E-08FEAF79B918}"/>
              </a:ext>
            </a:extLst>
          </p:cNvPr>
          <p:cNvSpPr>
            <a:spLocks noGrp="1" noRot="1" noChangeAspect="1" noChangeArrowheads="1" noTextEdit="1"/>
          </p:cNvSpPr>
          <p:nvPr>
            <p:ph type="sldImg"/>
          </p:nvPr>
        </p:nvSpPr>
        <p:spPr>
          <a:ln/>
        </p:spPr>
      </p:sp>
      <p:sp>
        <p:nvSpPr>
          <p:cNvPr id="82948" name="Rectangle 3">
            <a:extLst>
              <a:ext uri="{FF2B5EF4-FFF2-40B4-BE49-F238E27FC236}">
                <a16:creationId xmlns:a16="http://schemas.microsoft.com/office/drawing/2014/main" id="{29810C7A-003F-40A2-8F58-FC20F3F208D6}"/>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endParaRPr lang="en-US" dirty="0">
              <a:ea typeface="ＭＳ Ｐゴシック" charset="0"/>
              <a:cs typeface="+mn-cs"/>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7">
            <a:extLst>
              <a:ext uri="{FF2B5EF4-FFF2-40B4-BE49-F238E27FC236}">
                <a16:creationId xmlns:a16="http://schemas.microsoft.com/office/drawing/2014/main" id="{8A85A8C3-F71B-4BCB-7CA1-7C6DE8AC68A8}"/>
              </a:ext>
            </a:extLst>
          </p:cNvPr>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ea typeface="MS PGothic" panose="020B0600070205080204" pitchFamily="34" charset="-128"/>
              </a:defRPr>
            </a:lvl1pPr>
            <a:lvl2pPr marL="787400" indent="-301625">
              <a:defRPr>
                <a:solidFill>
                  <a:schemeClr val="tx1"/>
                </a:solidFill>
                <a:latin typeface="Arial" panose="020B0604020202020204" pitchFamily="34" charset="0"/>
                <a:ea typeface="MS PGothic" panose="020B0600070205080204" pitchFamily="34" charset="-128"/>
              </a:defRPr>
            </a:lvl2pPr>
            <a:lvl3pPr marL="1211263" indent="-241300">
              <a:defRPr>
                <a:solidFill>
                  <a:schemeClr val="tx1"/>
                </a:solidFill>
                <a:latin typeface="Arial" panose="020B0604020202020204" pitchFamily="34" charset="0"/>
                <a:ea typeface="MS PGothic" panose="020B0600070205080204" pitchFamily="34" charset="-128"/>
              </a:defRPr>
            </a:lvl3pPr>
            <a:lvl4pPr marL="1697038" indent="-241300">
              <a:defRPr>
                <a:solidFill>
                  <a:schemeClr val="tx1"/>
                </a:solidFill>
                <a:latin typeface="Arial" panose="020B0604020202020204" pitchFamily="34" charset="0"/>
                <a:ea typeface="MS PGothic" panose="020B0600070205080204" pitchFamily="34" charset="-128"/>
              </a:defRPr>
            </a:lvl4pPr>
            <a:lvl5pPr marL="2182813" indent="-241300">
              <a:defRPr>
                <a:solidFill>
                  <a:schemeClr val="tx1"/>
                </a:solidFill>
                <a:latin typeface="Arial" panose="020B0604020202020204" pitchFamily="34" charset="0"/>
                <a:ea typeface="MS PGothic" panose="020B0600070205080204" pitchFamily="34" charset="-128"/>
              </a:defRPr>
            </a:lvl5pPr>
            <a:lvl6pPr marL="2640013" indent="-2413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3097213" indent="-2413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554413" indent="-2413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4011613" indent="-2413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4CBBD7EC-0305-4597-ACFE-6C6E382306F8}" type="slidenum">
              <a:rPr lang="en-US" altLang="zh-CN">
                <a:solidFill>
                  <a:srgbClr val="000000"/>
                </a:solidFill>
              </a:rPr>
              <a:pPr/>
              <a:t>74</a:t>
            </a:fld>
            <a:endParaRPr lang="en-US" altLang="zh-CN" dirty="0">
              <a:solidFill>
                <a:srgbClr val="000000"/>
              </a:solidFill>
            </a:endParaRPr>
          </a:p>
        </p:txBody>
      </p:sp>
      <p:sp>
        <p:nvSpPr>
          <p:cNvPr id="118787" name="Rectangle 2">
            <a:extLst>
              <a:ext uri="{FF2B5EF4-FFF2-40B4-BE49-F238E27FC236}">
                <a16:creationId xmlns:a16="http://schemas.microsoft.com/office/drawing/2014/main" id="{F13FFC88-C01C-2147-6F13-B3351780487A}"/>
              </a:ext>
            </a:extLst>
          </p:cNvPr>
          <p:cNvSpPr>
            <a:spLocks noGrp="1" noRot="1" noChangeAspect="1" noChangeArrowheads="1" noTextEdit="1"/>
          </p:cNvSpPr>
          <p:nvPr>
            <p:ph type="sldImg"/>
          </p:nvPr>
        </p:nvSpPr>
        <p:spPr>
          <a:ln/>
        </p:spPr>
      </p:sp>
      <p:sp>
        <p:nvSpPr>
          <p:cNvPr id="83972" name="Rectangle 3">
            <a:extLst>
              <a:ext uri="{FF2B5EF4-FFF2-40B4-BE49-F238E27FC236}">
                <a16:creationId xmlns:a16="http://schemas.microsoft.com/office/drawing/2014/main" id="{5E149825-06D3-4819-8323-678EC79662B9}"/>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endParaRPr lang="zh-CN" altLang="zh-CN">
              <a:ea typeface="ＭＳ Ｐゴシック" charset="0"/>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Image Placeholder 1">
            <a:extLst>
              <a:ext uri="{FF2B5EF4-FFF2-40B4-BE49-F238E27FC236}">
                <a16:creationId xmlns:a16="http://schemas.microsoft.com/office/drawing/2014/main" id="{DB6E6B47-E8B5-053C-D532-1C4661636080}"/>
              </a:ext>
            </a:extLst>
          </p:cNvPr>
          <p:cNvSpPr>
            <a:spLocks noGrp="1" noRot="1" noChangeAspect="1" noChangeArrowheads="1" noTextEdit="1"/>
          </p:cNvSpPr>
          <p:nvPr>
            <p:ph type="sldImg"/>
          </p:nvPr>
        </p:nvSpPr>
        <p:spPr>
          <a:ln/>
        </p:spPr>
      </p:sp>
      <p:sp>
        <p:nvSpPr>
          <p:cNvPr id="120835" name="Notes Placeholder 2">
            <a:extLst>
              <a:ext uri="{FF2B5EF4-FFF2-40B4-BE49-F238E27FC236}">
                <a16:creationId xmlns:a16="http://schemas.microsoft.com/office/drawing/2014/main" id="{88D5A4F1-7B9B-C2F6-A318-7455F290D1C3}"/>
              </a:ext>
            </a:extLst>
          </p:cNvPr>
          <p:cNvSpPr>
            <a:spLocks noGrp="1" noChangeArrowheads="1"/>
          </p:cNvSpPr>
          <p:nvPr>
            <p:ph type="body" idx="1"/>
          </p:nvPr>
        </p:nvSpPr>
        <p:spPr>
          <a:noFill/>
        </p:spPr>
        <p:txBody>
          <a:bodyPr/>
          <a:lstStyle/>
          <a:p>
            <a:endParaRPr lang="en-US" altLang="en-US" dirty="0">
              <a:latin typeface="Arial" panose="020B0604020202020204" pitchFamily="34" charset="0"/>
            </a:endParaRPr>
          </a:p>
        </p:txBody>
      </p:sp>
      <p:sp>
        <p:nvSpPr>
          <p:cNvPr id="120836" name="Slide Number Placeholder 3">
            <a:extLst>
              <a:ext uri="{FF2B5EF4-FFF2-40B4-BE49-F238E27FC236}">
                <a16:creationId xmlns:a16="http://schemas.microsoft.com/office/drawing/2014/main" id="{F098835F-55A4-C2BE-53A5-60D4D2981154}"/>
              </a:ext>
            </a:extLst>
          </p:cNvPr>
          <p:cNvSpPr>
            <a:spLocks noGrp="1"/>
          </p:cNvSpPr>
          <p:nvPr>
            <p:ph type="sldNum" sz="quarter" idx="5"/>
          </p:nvPr>
        </p:nvSpPr>
        <p:spPr>
          <a:noFill/>
        </p:spPr>
        <p:txBody>
          <a:bodyPr/>
          <a:lstStyle>
            <a:lvl1pPr>
              <a:defRPr>
                <a:solidFill>
                  <a:schemeClr val="tx1"/>
                </a:solidFill>
                <a:latin typeface="Arial" panose="020B0604020202020204" pitchFamily="34" charset="0"/>
                <a:ea typeface="MS PGothic" panose="020B0600070205080204" pitchFamily="34" charset="-128"/>
              </a:defRPr>
            </a:lvl1pPr>
            <a:lvl2pPr marL="765175" indent="-293688">
              <a:defRPr>
                <a:solidFill>
                  <a:schemeClr val="tx1"/>
                </a:solidFill>
                <a:latin typeface="Arial" panose="020B0604020202020204" pitchFamily="34" charset="0"/>
                <a:ea typeface="MS PGothic" panose="020B0600070205080204" pitchFamily="34" charset="-128"/>
              </a:defRPr>
            </a:lvl2pPr>
            <a:lvl3pPr marL="1176338" indent="-234950">
              <a:defRPr>
                <a:solidFill>
                  <a:schemeClr val="tx1"/>
                </a:solidFill>
                <a:latin typeface="Arial" panose="020B0604020202020204" pitchFamily="34" charset="0"/>
                <a:ea typeface="MS PGothic" panose="020B0600070205080204" pitchFamily="34" charset="-128"/>
              </a:defRPr>
            </a:lvl3pPr>
            <a:lvl4pPr marL="1647825" indent="-234950">
              <a:defRPr>
                <a:solidFill>
                  <a:schemeClr val="tx1"/>
                </a:solidFill>
                <a:latin typeface="Arial" panose="020B0604020202020204" pitchFamily="34" charset="0"/>
                <a:ea typeface="MS PGothic" panose="020B0600070205080204" pitchFamily="34" charset="-128"/>
              </a:defRPr>
            </a:lvl4pPr>
            <a:lvl5pPr marL="2119313" indent="-234950">
              <a:defRPr>
                <a:solidFill>
                  <a:schemeClr val="tx1"/>
                </a:solidFill>
                <a:latin typeface="Arial" panose="020B0604020202020204" pitchFamily="34" charset="0"/>
                <a:ea typeface="MS PGothic" panose="020B0600070205080204" pitchFamily="34" charset="-128"/>
              </a:defRPr>
            </a:lvl5pPr>
            <a:lvl6pPr marL="2576513" indent="-23495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3033713" indent="-23495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90913" indent="-23495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948113" indent="-23495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EC6EC447-9372-4FEF-98AC-1AA98AA437A5}" type="slidenum">
              <a:rPr lang="en-US" altLang="en-US"/>
              <a:pPr/>
              <a:t>75</a:t>
            </a:fld>
            <a:endParaRPr lang="en-US" altLang="en-US" dirty="0"/>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7">
            <a:extLst>
              <a:ext uri="{FF2B5EF4-FFF2-40B4-BE49-F238E27FC236}">
                <a16:creationId xmlns:a16="http://schemas.microsoft.com/office/drawing/2014/main" id="{A3AC718F-D786-21CF-9714-DFF910FE913E}"/>
              </a:ext>
            </a:extLst>
          </p:cNvPr>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ea typeface="MS PGothic" panose="020B0600070205080204" pitchFamily="34" charset="-128"/>
              </a:defRPr>
            </a:lvl1pPr>
            <a:lvl2pPr marL="765175" indent="-293688">
              <a:defRPr>
                <a:solidFill>
                  <a:schemeClr val="tx1"/>
                </a:solidFill>
                <a:latin typeface="Arial" panose="020B0604020202020204" pitchFamily="34" charset="0"/>
                <a:ea typeface="MS PGothic" panose="020B0600070205080204" pitchFamily="34" charset="-128"/>
              </a:defRPr>
            </a:lvl2pPr>
            <a:lvl3pPr marL="1176338" indent="-234950">
              <a:defRPr>
                <a:solidFill>
                  <a:schemeClr val="tx1"/>
                </a:solidFill>
                <a:latin typeface="Arial" panose="020B0604020202020204" pitchFamily="34" charset="0"/>
                <a:ea typeface="MS PGothic" panose="020B0600070205080204" pitchFamily="34" charset="-128"/>
              </a:defRPr>
            </a:lvl3pPr>
            <a:lvl4pPr marL="1647825" indent="-234950">
              <a:defRPr>
                <a:solidFill>
                  <a:schemeClr val="tx1"/>
                </a:solidFill>
                <a:latin typeface="Arial" panose="020B0604020202020204" pitchFamily="34" charset="0"/>
                <a:ea typeface="MS PGothic" panose="020B0600070205080204" pitchFamily="34" charset="-128"/>
              </a:defRPr>
            </a:lvl4pPr>
            <a:lvl5pPr marL="2119313" indent="-234950">
              <a:defRPr>
                <a:solidFill>
                  <a:schemeClr val="tx1"/>
                </a:solidFill>
                <a:latin typeface="Arial" panose="020B0604020202020204" pitchFamily="34" charset="0"/>
                <a:ea typeface="MS PGothic" panose="020B0600070205080204" pitchFamily="34" charset="-128"/>
              </a:defRPr>
            </a:lvl5pPr>
            <a:lvl6pPr marL="2576513" indent="-23495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3033713" indent="-23495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90913" indent="-23495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948113" indent="-23495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1EE6381E-7D98-4854-8927-7584DCF675F1}" type="slidenum">
              <a:rPr lang="en-US" altLang="en-US"/>
              <a:pPr/>
              <a:t>76</a:t>
            </a:fld>
            <a:endParaRPr lang="en-US" altLang="en-US" dirty="0"/>
          </a:p>
        </p:txBody>
      </p:sp>
      <p:sp>
        <p:nvSpPr>
          <p:cNvPr id="122883" name="Rectangle 2">
            <a:extLst>
              <a:ext uri="{FF2B5EF4-FFF2-40B4-BE49-F238E27FC236}">
                <a16:creationId xmlns:a16="http://schemas.microsoft.com/office/drawing/2014/main" id="{C7D4460F-AF9B-4BC1-16BC-068139390E3A}"/>
              </a:ext>
            </a:extLst>
          </p:cNvPr>
          <p:cNvSpPr>
            <a:spLocks noGrp="1" noRot="1" noChangeAspect="1" noChangeArrowheads="1" noTextEdit="1"/>
          </p:cNvSpPr>
          <p:nvPr>
            <p:ph type="sldImg"/>
          </p:nvPr>
        </p:nvSpPr>
        <p:spPr>
          <a:ln/>
        </p:spPr>
      </p:sp>
      <p:sp>
        <p:nvSpPr>
          <p:cNvPr id="84996" name="Rectangle 3">
            <a:extLst>
              <a:ext uri="{FF2B5EF4-FFF2-40B4-BE49-F238E27FC236}">
                <a16:creationId xmlns:a16="http://schemas.microsoft.com/office/drawing/2014/main" id="{946C5FFF-A0F3-4AA2-A99E-3FE0BA09BA5D}"/>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endParaRPr lang="en-US" dirty="0">
              <a:ea typeface="ＭＳ Ｐゴシック" charset="0"/>
              <a:cs typeface="+mn-cs"/>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7">
            <a:extLst>
              <a:ext uri="{FF2B5EF4-FFF2-40B4-BE49-F238E27FC236}">
                <a16:creationId xmlns:a16="http://schemas.microsoft.com/office/drawing/2014/main" id="{4FFB084B-6A96-C3DD-4A97-FDD497ABD032}"/>
              </a:ext>
            </a:extLst>
          </p:cNvPr>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ea typeface="MS PGothic" panose="020B0600070205080204" pitchFamily="34" charset="-128"/>
              </a:defRPr>
            </a:lvl1pPr>
            <a:lvl2pPr marL="765175" indent="-293688">
              <a:defRPr>
                <a:solidFill>
                  <a:schemeClr val="tx1"/>
                </a:solidFill>
                <a:latin typeface="Arial" panose="020B0604020202020204" pitchFamily="34" charset="0"/>
                <a:ea typeface="MS PGothic" panose="020B0600070205080204" pitchFamily="34" charset="-128"/>
              </a:defRPr>
            </a:lvl2pPr>
            <a:lvl3pPr marL="1176338" indent="-234950">
              <a:defRPr>
                <a:solidFill>
                  <a:schemeClr val="tx1"/>
                </a:solidFill>
                <a:latin typeface="Arial" panose="020B0604020202020204" pitchFamily="34" charset="0"/>
                <a:ea typeface="MS PGothic" panose="020B0600070205080204" pitchFamily="34" charset="-128"/>
              </a:defRPr>
            </a:lvl3pPr>
            <a:lvl4pPr marL="1647825" indent="-234950">
              <a:defRPr>
                <a:solidFill>
                  <a:schemeClr val="tx1"/>
                </a:solidFill>
                <a:latin typeface="Arial" panose="020B0604020202020204" pitchFamily="34" charset="0"/>
                <a:ea typeface="MS PGothic" panose="020B0600070205080204" pitchFamily="34" charset="-128"/>
              </a:defRPr>
            </a:lvl4pPr>
            <a:lvl5pPr marL="2119313" indent="-234950">
              <a:defRPr>
                <a:solidFill>
                  <a:schemeClr val="tx1"/>
                </a:solidFill>
                <a:latin typeface="Arial" panose="020B0604020202020204" pitchFamily="34" charset="0"/>
                <a:ea typeface="MS PGothic" panose="020B0600070205080204" pitchFamily="34" charset="-128"/>
              </a:defRPr>
            </a:lvl5pPr>
            <a:lvl6pPr marL="2576513" indent="-23495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3033713" indent="-23495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90913" indent="-23495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948113" indent="-23495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5752F493-5088-4835-A817-77A77D1CB381}" type="slidenum">
              <a:rPr lang="en-US" altLang="en-US"/>
              <a:pPr/>
              <a:t>77</a:t>
            </a:fld>
            <a:endParaRPr lang="en-US" altLang="en-US" dirty="0"/>
          </a:p>
        </p:txBody>
      </p:sp>
      <p:sp>
        <p:nvSpPr>
          <p:cNvPr id="124931" name="Rectangle 2">
            <a:extLst>
              <a:ext uri="{FF2B5EF4-FFF2-40B4-BE49-F238E27FC236}">
                <a16:creationId xmlns:a16="http://schemas.microsoft.com/office/drawing/2014/main" id="{D97E83B4-D054-D8EB-6034-DBFCC1E7BCF5}"/>
              </a:ext>
            </a:extLst>
          </p:cNvPr>
          <p:cNvSpPr>
            <a:spLocks noGrp="1" noRot="1" noChangeAspect="1" noChangeArrowheads="1" noTextEdit="1"/>
          </p:cNvSpPr>
          <p:nvPr>
            <p:ph type="sldImg"/>
          </p:nvPr>
        </p:nvSpPr>
        <p:spPr>
          <a:ln/>
        </p:spPr>
      </p:sp>
      <p:sp>
        <p:nvSpPr>
          <p:cNvPr id="84996" name="Rectangle 3">
            <a:extLst>
              <a:ext uri="{FF2B5EF4-FFF2-40B4-BE49-F238E27FC236}">
                <a16:creationId xmlns:a16="http://schemas.microsoft.com/office/drawing/2014/main" id="{946C5FFF-A0F3-4AA2-A99E-3FE0BA09BA5D}"/>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endParaRPr lang="en-US" dirty="0">
              <a:ea typeface="ＭＳ Ｐゴシック" charset="0"/>
              <a:cs typeface="+mn-cs"/>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7">
            <a:extLst>
              <a:ext uri="{FF2B5EF4-FFF2-40B4-BE49-F238E27FC236}">
                <a16:creationId xmlns:a16="http://schemas.microsoft.com/office/drawing/2014/main" id="{FF0F91E6-A746-39F4-2904-87C9651F30A2}"/>
              </a:ext>
            </a:extLst>
          </p:cNvPr>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ea typeface="MS PGothic" panose="020B0600070205080204" pitchFamily="34" charset="-128"/>
              </a:defRPr>
            </a:lvl1pPr>
            <a:lvl2pPr marL="765175" indent="-293688">
              <a:defRPr>
                <a:solidFill>
                  <a:schemeClr val="tx1"/>
                </a:solidFill>
                <a:latin typeface="Arial" panose="020B0604020202020204" pitchFamily="34" charset="0"/>
                <a:ea typeface="MS PGothic" panose="020B0600070205080204" pitchFamily="34" charset="-128"/>
              </a:defRPr>
            </a:lvl2pPr>
            <a:lvl3pPr marL="1176338" indent="-234950">
              <a:defRPr>
                <a:solidFill>
                  <a:schemeClr val="tx1"/>
                </a:solidFill>
                <a:latin typeface="Arial" panose="020B0604020202020204" pitchFamily="34" charset="0"/>
                <a:ea typeface="MS PGothic" panose="020B0600070205080204" pitchFamily="34" charset="-128"/>
              </a:defRPr>
            </a:lvl3pPr>
            <a:lvl4pPr marL="1647825" indent="-234950">
              <a:defRPr>
                <a:solidFill>
                  <a:schemeClr val="tx1"/>
                </a:solidFill>
                <a:latin typeface="Arial" panose="020B0604020202020204" pitchFamily="34" charset="0"/>
                <a:ea typeface="MS PGothic" panose="020B0600070205080204" pitchFamily="34" charset="-128"/>
              </a:defRPr>
            </a:lvl4pPr>
            <a:lvl5pPr marL="2119313" indent="-234950">
              <a:defRPr>
                <a:solidFill>
                  <a:schemeClr val="tx1"/>
                </a:solidFill>
                <a:latin typeface="Arial" panose="020B0604020202020204" pitchFamily="34" charset="0"/>
                <a:ea typeface="MS PGothic" panose="020B0600070205080204" pitchFamily="34" charset="-128"/>
              </a:defRPr>
            </a:lvl5pPr>
            <a:lvl6pPr marL="2576513" indent="-23495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3033713" indent="-23495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90913" indent="-23495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948113" indent="-23495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838FB625-0745-49AC-9B18-1A996086A86A}" type="slidenum">
              <a:rPr lang="en-US" altLang="en-US"/>
              <a:pPr/>
              <a:t>78</a:t>
            </a:fld>
            <a:endParaRPr lang="en-US" altLang="en-US" dirty="0"/>
          </a:p>
        </p:txBody>
      </p:sp>
      <p:sp>
        <p:nvSpPr>
          <p:cNvPr id="124931" name="Rectangle 2">
            <a:extLst>
              <a:ext uri="{FF2B5EF4-FFF2-40B4-BE49-F238E27FC236}">
                <a16:creationId xmlns:a16="http://schemas.microsoft.com/office/drawing/2014/main" id="{7F1C1274-95C2-F465-6584-564D81301E26}"/>
              </a:ext>
            </a:extLst>
          </p:cNvPr>
          <p:cNvSpPr>
            <a:spLocks noGrp="1" noRot="1" noChangeAspect="1" noChangeArrowheads="1" noTextEdit="1"/>
          </p:cNvSpPr>
          <p:nvPr>
            <p:ph type="sldImg"/>
          </p:nvPr>
        </p:nvSpPr>
        <p:spPr>
          <a:ln/>
        </p:spPr>
      </p:sp>
      <p:sp>
        <p:nvSpPr>
          <p:cNvPr id="84996" name="Rectangle 3">
            <a:extLst>
              <a:ext uri="{FF2B5EF4-FFF2-40B4-BE49-F238E27FC236}">
                <a16:creationId xmlns:a16="http://schemas.microsoft.com/office/drawing/2014/main" id="{946C5FFF-A0F3-4AA2-A99E-3FE0BA09BA5D}"/>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endParaRPr lang="en-US" dirty="0">
              <a:ea typeface="ＭＳ Ｐゴシック" charset="0"/>
              <a:cs typeface="+mn-cs"/>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7">
            <a:extLst>
              <a:ext uri="{FF2B5EF4-FFF2-40B4-BE49-F238E27FC236}">
                <a16:creationId xmlns:a16="http://schemas.microsoft.com/office/drawing/2014/main" id="{71C4FF2E-1438-4930-49F0-6C502286B004}"/>
              </a:ext>
            </a:extLst>
          </p:cNvPr>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ea typeface="MS PGothic" panose="020B0600070205080204" pitchFamily="34" charset="-128"/>
              </a:defRPr>
            </a:lvl1pPr>
            <a:lvl2pPr marL="765175" indent="-293688">
              <a:defRPr>
                <a:solidFill>
                  <a:schemeClr val="tx1"/>
                </a:solidFill>
                <a:latin typeface="Arial" panose="020B0604020202020204" pitchFamily="34" charset="0"/>
                <a:ea typeface="MS PGothic" panose="020B0600070205080204" pitchFamily="34" charset="-128"/>
              </a:defRPr>
            </a:lvl2pPr>
            <a:lvl3pPr marL="1176338" indent="-234950">
              <a:defRPr>
                <a:solidFill>
                  <a:schemeClr val="tx1"/>
                </a:solidFill>
                <a:latin typeface="Arial" panose="020B0604020202020204" pitchFamily="34" charset="0"/>
                <a:ea typeface="MS PGothic" panose="020B0600070205080204" pitchFamily="34" charset="-128"/>
              </a:defRPr>
            </a:lvl3pPr>
            <a:lvl4pPr marL="1647825" indent="-234950">
              <a:defRPr>
                <a:solidFill>
                  <a:schemeClr val="tx1"/>
                </a:solidFill>
                <a:latin typeface="Arial" panose="020B0604020202020204" pitchFamily="34" charset="0"/>
                <a:ea typeface="MS PGothic" panose="020B0600070205080204" pitchFamily="34" charset="-128"/>
              </a:defRPr>
            </a:lvl4pPr>
            <a:lvl5pPr marL="2119313" indent="-234950">
              <a:defRPr>
                <a:solidFill>
                  <a:schemeClr val="tx1"/>
                </a:solidFill>
                <a:latin typeface="Arial" panose="020B0604020202020204" pitchFamily="34" charset="0"/>
                <a:ea typeface="MS PGothic" panose="020B0600070205080204" pitchFamily="34" charset="-128"/>
              </a:defRPr>
            </a:lvl5pPr>
            <a:lvl6pPr marL="2576513" indent="-23495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3033713" indent="-23495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90913" indent="-23495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948113" indent="-23495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E8AD591A-AC85-49D3-9245-0B2253E1AA46}" type="slidenum">
              <a:rPr lang="en-US" altLang="en-US"/>
              <a:pPr/>
              <a:t>79</a:t>
            </a:fld>
            <a:endParaRPr lang="en-US" altLang="en-US" dirty="0"/>
          </a:p>
        </p:txBody>
      </p:sp>
      <p:sp>
        <p:nvSpPr>
          <p:cNvPr id="126979" name="Rectangle 2">
            <a:extLst>
              <a:ext uri="{FF2B5EF4-FFF2-40B4-BE49-F238E27FC236}">
                <a16:creationId xmlns:a16="http://schemas.microsoft.com/office/drawing/2014/main" id="{0BFB514F-D6F3-9DAC-5A77-42C6787CBDAC}"/>
              </a:ext>
            </a:extLst>
          </p:cNvPr>
          <p:cNvSpPr>
            <a:spLocks noGrp="1" noRot="1" noChangeAspect="1" noChangeArrowheads="1" noTextEdit="1"/>
          </p:cNvSpPr>
          <p:nvPr>
            <p:ph type="sldImg"/>
          </p:nvPr>
        </p:nvSpPr>
        <p:spPr>
          <a:ln/>
        </p:spPr>
      </p:sp>
      <p:sp>
        <p:nvSpPr>
          <p:cNvPr id="87044" name="Rectangle 3">
            <a:extLst>
              <a:ext uri="{FF2B5EF4-FFF2-40B4-BE49-F238E27FC236}">
                <a16:creationId xmlns:a16="http://schemas.microsoft.com/office/drawing/2014/main" id="{4046B359-566E-409C-99E2-71882C1140AC}"/>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endParaRPr lang="en-US" dirty="0">
              <a:ea typeface="ＭＳ Ｐゴシック" charset="0"/>
              <a:cs typeface="+mn-cs"/>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7">
            <a:extLst>
              <a:ext uri="{FF2B5EF4-FFF2-40B4-BE49-F238E27FC236}">
                <a16:creationId xmlns:a16="http://schemas.microsoft.com/office/drawing/2014/main" id="{9E3BE8DB-5AEA-9C6C-0191-736DD7D38A26}"/>
              </a:ext>
            </a:extLst>
          </p:cNvPr>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ea typeface="MS PGothic" panose="020B0600070205080204" pitchFamily="34" charset="-128"/>
              </a:defRPr>
            </a:lvl1pPr>
            <a:lvl2pPr marL="765175" indent="-293688">
              <a:defRPr>
                <a:solidFill>
                  <a:schemeClr val="tx1"/>
                </a:solidFill>
                <a:latin typeface="Arial" panose="020B0604020202020204" pitchFamily="34" charset="0"/>
                <a:ea typeface="MS PGothic" panose="020B0600070205080204" pitchFamily="34" charset="-128"/>
              </a:defRPr>
            </a:lvl2pPr>
            <a:lvl3pPr marL="1176338" indent="-234950">
              <a:defRPr>
                <a:solidFill>
                  <a:schemeClr val="tx1"/>
                </a:solidFill>
                <a:latin typeface="Arial" panose="020B0604020202020204" pitchFamily="34" charset="0"/>
                <a:ea typeface="MS PGothic" panose="020B0600070205080204" pitchFamily="34" charset="-128"/>
              </a:defRPr>
            </a:lvl3pPr>
            <a:lvl4pPr marL="1647825" indent="-234950">
              <a:defRPr>
                <a:solidFill>
                  <a:schemeClr val="tx1"/>
                </a:solidFill>
                <a:latin typeface="Arial" panose="020B0604020202020204" pitchFamily="34" charset="0"/>
                <a:ea typeface="MS PGothic" panose="020B0600070205080204" pitchFamily="34" charset="-128"/>
              </a:defRPr>
            </a:lvl4pPr>
            <a:lvl5pPr marL="2119313" indent="-234950">
              <a:defRPr>
                <a:solidFill>
                  <a:schemeClr val="tx1"/>
                </a:solidFill>
                <a:latin typeface="Arial" panose="020B0604020202020204" pitchFamily="34" charset="0"/>
                <a:ea typeface="MS PGothic" panose="020B0600070205080204" pitchFamily="34" charset="-128"/>
              </a:defRPr>
            </a:lvl5pPr>
            <a:lvl6pPr marL="2576513" indent="-23495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3033713" indent="-23495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90913" indent="-23495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948113" indent="-23495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D8D0A378-BE00-4AEE-B4A0-E64629C74A96}" type="slidenum">
              <a:rPr lang="en-US" altLang="en-US"/>
              <a:pPr/>
              <a:t>80</a:t>
            </a:fld>
            <a:endParaRPr lang="en-US" altLang="en-US" dirty="0"/>
          </a:p>
        </p:txBody>
      </p:sp>
      <p:sp>
        <p:nvSpPr>
          <p:cNvPr id="129027" name="Rectangle 2">
            <a:extLst>
              <a:ext uri="{FF2B5EF4-FFF2-40B4-BE49-F238E27FC236}">
                <a16:creationId xmlns:a16="http://schemas.microsoft.com/office/drawing/2014/main" id="{5495FF66-4D49-6643-0433-E0D7BB817B88}"/>
              </a:ext>
            </a:extLst>
          </p:cNvPr>
          <p:cNvSpPr>
            <a:spLocks noGrp="1" noRot="1" noChangeAspect="1" noChangeArrowheads="1" noTextEdit="1"/>
          </p:cNvSpPr>
          <p:nvPr>
            <p:ph type="sldImg"/>
          </p:nvPr>
        </p:nvSpPr>
        <p:spPr>
          <a:ln/>
        </p:spPr>
      </p:sp>
      <p:sp>
        <p:nvSpPr>
          <p:cNvPr id="88068" name="Rectangle 3">
            <a:extLst>
              <a:ext uri="{FF2B5EF4-FFF2-40B4-BE49-F238E27FC236}">
                <a16:creationId xmlns:a16="http://schemas.microsoft.com/office/drawing/2014/main" id="{5AD45134-46DC-47B4-9BD4-D739D33FCA25}"/>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endParaRPr lang="en-US" dirty="0">
              <a:ea typeface="ＭＳ Ｐゴシック" charset="0"/>
              <a:cs typeface="+mn-cs"/>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7">
            <a:extLst>
              <a:ext uri="{FF2B5EF4-FFF2-40B4-BE49-F238E27FC236}">
                <a16:creationId xmlns:a16="http://schemas.microsoft.com/office/drawing/2014/main" id="{96A611B3-9638-2DD7-975C-F39D0EFE1144}"/>
              </a:ext>
            </a:extLst>
          </p:cNvPr>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ea typeface="MS PGothic" panose="020B0600070205080204" pitchFamily="34" charset="-128"/>
              </a:defRPr>
            </a:lvl1pPr>
            <a:lvl2pPr marL="765175" indent="-293688">
              <a:defRPr>
                <a:solidFill>
                  <a:schemeClr val="tx1"/>
                </a:solidFill>
                <a:latin typeface="Arial" panose="020B0604020202020204" pitchFamily="34" charset="0"/>
                <a:ea typeface="MS PGothic" panose="020B0600070205080204" pitchFamily="34" charset="-128"/>
              </a:defRPr>
            </a:lvl2pPr>
            <a:lvl3pPr marL="1176338" indent="-234950">
              <a:defRPr>
                <a:solidFill>
                  <a:schemeClr val="tx1"/>
                </a:solidFill>
                <a:latin typeface="Arial" panose="020B0604020202020204" pitchFamily="34" charset="0"/>
                <a:ea typeface="MS PGothic" panose="020B0600070205080204" pitchFamily="34" charset="-128"/>
              </a:defRPr>
            </a:lvl3pPr>
            <a:lvl4pPr marL="1647825" indent="-234950">
              <a:defRPr>
                <a:solidFill>
                  <a:schemeClr val="tx1"/>
                </a:solidFill>
                <a:latin typeface="Arial" panose="020B0604020202020204" pitchFamily="34" charset="0"/>
                <a:ea typeface="MS PGothic" panose="020B0600070205080204" pitchFamily="34" charset="-128"/>
              </a:defRPr>
            </a:lvl4pPr>
            <a:lvl5pPr marL="2119313" indent="-234950">
              <a:defRPr>
                <a:solidFill>
                  <a:schemeClr val="tx1"/>
                </a:solidFill>
                <a:latin typeface="Arial" panose="020B0604020202020204" pitchFamily="34" charset="0"/>
                <a:ea typeface="MS PGothic" panose="020B0600070205080204" pitchFamily="34" charset="-128"/>
              </a:defRPr>
            </a:lvl5pPr>
            <a:lvl6pPr marL="2576513" indent="-23495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3033713" indent="-23495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90913" indent="-23495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948113" indent="-23495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29BF7B04-5D94-4B28-895C-A3A215DAFB28}" type="slidenum">
              <a:rPr lang="en-US" altLang="en-US"/>
              <a:pPr/>
              <a:t>81</a:t>
            </a:fld>
            <a:endParaRPr lang="en-US" altLang="en-US" dirty="0"/>
          </a:p>
        </p:txBody>
      </p:sp>
      <p:sp>
        <p:nvSpPr>
          <p:cNvPr id="131075" name="Rectangle 2">
            <a:extLst>
              <a:ext uri="{FF2B5EF4-FFF2-40B4-BE49-F238E27FC236}">
                <a16:creationId xmlns:a16="http://schemas.microsoft.com/office/drawing/2014/main" id="{A08AA07F-3B37-0EDE-F523-621406800995}"/>
              </a:ext>
            </a:extLst>
          </p:cNvPr>
          <p:cNvSpPr>
            <a:spLocks noGrp="1" noRot="1" noChangeAspect="1" noChangeArrowheads="1" noTextEdit="1"/>
          </p:cNvSpPr>
          <p:nvPr>
            <p:ph type="sldImg"/>
          </p:nvPr>
        </p:nvSpPr>
        <p:spPr>
          <a:ln/>
        </p:spPr>
      </p:sp>
      <p:sp>
        <p:nvSpPr>
          <p:cNvPr id="87044" name="Rectangle 3">
            <a:extLst>
              <a:ext uri="{FF2B5EF4-FFF2-40B4-BE49-F238E27FC236}">
                <a16:creationId xmlns:a16="http://schemas.microsoft.com/office/drawing/2014/main" id="{4046B359-566E-409C-99E2-71882C1140AC}"/>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endParaRPr lang="en-US" dirty="0">
              <a:ea typeface="ＭＳ Ｐゴシック" charset="0"/>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a:extLst>
              <a:ext uri="{FF2B5EF4-FFF2-40B4-BE49-F238E27FC236}">
                <a16:creationId xmlns:a16="http://schemas.microsoft.com/office/drawing/2014/main" id="{D655C90B-0878-854A-2B7E-C66D8E2F63A5}"/>
              </a:ext>
            </a:extLst>
          </p:cNvPr>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ea typeface="MS PGothic" panose="020B0600070205080204" pitchFamily="34" charset="-128"/>
              </a:defRPr>
            </a:lvl1pPr>
            <a:lvl2pPr marL="765175" indent="-293688">
              <a:defRPr>
                <a:solidFill>
                  <a:schemeClr val="tx1"/>
                </a:solidFill>
                <a:latin typeface="Arial" panose="020B0604020202020204" pitchFamily="34" charset="0"/>
                <a:ea typeface="MS PGothic" panose="020B0600070205080204" pitchFamily="34" charset="-128"/>
              </a:defRPr>
            </a:lvl2pPr>
            <a:lvl3pPr marL="1176338" indent="-234950">
              <a:defRPr>
                <a:solidFill>
                  <a:schemeClr val="tx1"/>
                </a:solidFill>
                <a:latin typeface="Arial" panose="020B0604020202020204" pitchFamily="34" charset="0"/>
                <a:ea typeface="MS PGothic" panose="020B0600070205080204" pitchFamily="34" charset="-128"/>
              </a:defRPr>
            </a:lvl3pPr>
            <a:lvl4pPr marL="1647825" indent="-234950">
              <a:defRPr>
                <a:solidFill>
                  <a:schemeClr val="tx1"/>
                </a:solidFill>
                <a:latin typeface="Arial" panose="020B0604020202020204" pitchFamily="34" charset="0"/>
                <a:ea typeface="MS PGothic" panose="020B0600070205080204" pitchFamily="34" charset="-128"/>
              </a:defRPr>
            </a:lvl4pPr>
            <a:lvl5pPr marL="2119313" indent="-234950">
              <a:defRPr>
                <a:solidFill>
                  <a:schemeClr val="tx1"/>
                </a:solidFill>
                <a:latin typeface="Arial" panose="020B0604020202020204" pitchFamily="34" charset="0"/>
                <a:ea typeface="MS PGothic" panose="020B0600070205080204" pitchFamily="34" charset="-128"/>
              </a:defRPr>
            </a:lvl5pPr>
            <a:lvl6pPr marL="2576513" indent="-23495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3033713" indent="-23495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90913" indent="-23495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948113" indent="-23495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EE76B642-5870-432B-BB91-A50C2EDC4FD6}" type="slidenum">
              <a:rPr lang="en-US" altLang="en-US"/>
              <a:pPr/>
              <a:t>8</a:t>
            </a:fld>
            <a:endParaRPr lang="en-US" altLang="en-US" dirty="0"/>
          </a:p>
        </p:txBody>
      </p:sp>
      <p:sp>
        <p:nvSpPr>
          <p:cNvPr id="25603" name="Rectangle 2">
            <a:extLst>
              <a:ext uri="{FF2B5EF4-FFF2-40B4-BE49-F238E27FC236}">
                <a16:creationId xmlns:a16="http://schemas.microsoft.com/office/drawing/2014/main" id="{6C085FCD-73D3-F3F8-1F29-6E489BE7AEC9}"/>
              </a:ext>
            </a:extLst>
          </p:cNvPr>
          <p:cNvSpPr>
            <a:spLocks noGrp="1" noRot="1" noChangeAspect="1" noChangeArrowheads="1" noTextEdit="1"/>
          </p:cNvSpPr>
          <p:nvPr>
            <p:ph type="sldImg"/>
          </p:nvPr>
        </p:nvSpPr>
        <p:spPr>
          <a:ln/>
        </p:spPr>
      </p:sp>
      <p:sp>
        <p:nvSpPr>
          <p:cNvPr id="56324" name="Rectangle 3">
            <a:extLst>
              <a:ext uri="{FF2B5EF4-FFF2-40B4-BE49-F238E27FC236}">
                <a16:creationId xmlns:a16="http://schemas.microsoft.com/office/drawing/2014/main" id="{5CE651FA-AC40-44B1-B7E3-7A9F3A603D5D}"/>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endParaRPr lang="en-US" dirty="0">
              <a:ea typeface="ＭＳ Ｐゴシック" charset="0"/>
              <a:cs typeface="+mn-cs"/>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7">
            <a:extLst>
              <a:ext uri="{FF2B5EF4-FFF2-40B4-BE49-F238E27FC236}">
                <a16:creationId xmlns:a16="http://schemas.microsoft.com/office/drawing/2014/main" id="{03A3004C-080A-74E4-5B63-2A60F6A78EA3}"/>
              </a:ext>
            </a:extLst>
          </p:cNvPr>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ea typeface="MS PGothic" panose="020B0600070205080204" pitchFamily="34" charset="-128"/>
              </a:defRPr>
            </a:lvl1pPr>
            <a:lvl2pPr marL="765175" indent="-293688">
              <a:defRPr>
                <a:solidFill>
                  <a:schemeClr val="tx1"/>
                </a:solidFill>
                <a:latin typeface="Arial" panose="020B0604020202020204" pitchFamily="34" charset="0"/>
                <a:ea typeface="MS PGothic" panose="020B0600070205080204" pitchFamily="34" charset="-128"/>
              </a:defRPr>
            </a:lvl2pPr>
            <a:lvl3pPr marL="1176338" indent="-234950">
              <a:defRPr>
                <a:solidFill>
                  <a:schemeClr val="tx1"/>
                </a:solidFill>
                <a:latin typeface="Arial" panose="020B0604020202020204" pitchFamily="34" charset="0"/>
                <a:ea typeface="MS PGothic" panose="020B0600070205080204" pitchFamily="34" charset="-128"/>
              </a:defRPr>
            </a:lvl3pPr>
            <a:lvl4pPr marL="1647825" indent="-234950">
              <a:defRPr>
                <a:solidFill>
                  <a:schemeClr val="tx1"/>
                </a:solidFill>
                <a:latin typeface="Arial" panose="020B0604020202020204" pitchFamily="34" charset="0"/>
                <a:ea typeface="MS PGothic" panose="020B0600070205080204" pitchFamily="34" charset="-128"/>
              </a:defRPr>
            </a:lvl4pPr>
            <a:lvl5pPr marL="2119313" indent="-234950">
              <a:defRPr>
                <a:solidFill>
                  <a:schemeClr val="tx1"/>
                </a:solidFill>
                <a:latin typeface="Arial" panose="020B0604020202020204" pitchFamily="34" charset="0"/>
                <a:ea typeface="MS PGothic" panose="020B0600070205080204" pitchFamily="34" charset="-128"/>
              </a:defRPr>
            </a:lvl5pPr>
            <a:lvl6pPr marL="2576513" indent="-23495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3033713" indent="-23495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90913" indent="-23495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948113" indent="-23495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DA5377BD-FD46-4E84-BACD-851CA0D82712}" type="slidenum">
              <a:rPr lang="en-US" altLang="en-US"/>
              <a:pPr/>
              <a:t>82</a:t>
            </a:fld>
            <a:endParaRPr lang="en-US" altLang="en-US" dirty="0"/>
          </a:p>
        </p:txBody>
      </p:sp>
      <p:sp>
        <p:nvSpPr>
          <p:cNvPr id="133123" name="Rectangle 2">
            <a:extLst>
              <a:ext uri="{FF2B5EF4-FFF2-40B4-BE49-F238E27FC236}">
                <a16:creationId xmlns:a16="http://schemas.microsoft.com/office/drawing/2014/main" id="{AE5AA5FE-B56C-510D-D353-2D30C77E8AF4}"/>
              </a:ext>
            </a:extLst>
          </p:cNvPr>
          <p:cNvSpPr>
            <a:spLocks noGrp="1" noRot="1" noChangeAspect="1" noChangeArrowheads="1" noTextEdit="1"/>
          </p:cNvSpPr>
          <p:nvPr>
            <p:ph type="sldImg"/>
          </p:nvPr>
        </p:nvSpPr>
        <p:spPr>
          <a:ln/>
        </p:spPr>
      </p:sp>
      <p:sp>
        <p:nvSpPr>
          <p:cNvPr id="90116" name="Rectangle 3">
            <a:extLst>
              <a:ext uri="{FF2B5EF4-FFF2-40B4-BE49-F238E27FC236}">
                <a16:creationId xmlns:a16="http://schemas.microsoft.com/office/drawing/2014/main" id="{2233FD23-3294-490A-9CF3-B142419DCD81}"/>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endParaRPr lang="en-US" dirty="0">
              <a:ea typeface="ＭＳ Ｐゴシック" charset="0"/>
              <a:cs typeface="+mn-cs"/>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7">
            <a:extLst>
              <a:ext uri="{FF2B5EF4-FFF2-40B4-BE49-F238E27FC236}">
                <a16:creationId xmlns:a16="http://schemas.microsoft.com/office/drawing/2014/main" id="{326AE937-37F2-771B-E00C-F65D96374708}"/>
              </a:ext>
            </a:extLst>
          </p:cNvPr>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ea typeface="MS PGothic" panose="020B0600070205080204" pitchFamily="34" charset="-128"/>
              </a:defRPr>
            </a:lvl1pPr>
            <a:lvl2pPr marL="765175" indent="-293688">
              <a:defRPr>
                <a:solidFill>
                  <a:schemeClr val="tx1"/>
                </a:solidFill>
                <a:latin typeface="Arial" panose="020B0604020202020204" pitchFamily="34" charset="0"/>
                <a:ea typeface="MS PGothic" panose="020B0600070205080204" pitchFamily="34" charset="-128"/>
              </a:defRPr>
            </a:lvl2pPr>
            <a:lvl3pPr marL="1176338" indent="-234950">
              <a:defRPr>
                <a:solidFill>
                  <a:schemeClr val="tx1"/>
                </a:solidFill>
                <a:latin typeface="Arial" panose="020B0604020202020204" pitchFamily="34" charset="0"/>
                <a:ea typeface="MS PGothic" panose="020B0600070205080204" pitchFamily="34" charset="-128"/>
              </a:defRPr>
            </a:lvl3pPr>
            <a:lvl4pPr marL="1647825" indent="-234950">
              <a:defRPr>
                <a:solidFill>
                  <a:schemeClr val="tx1"/>
                </a:solidFill>
                <a:latin typeface="Arial" panose="020B0604020202020204" pitchFamily="34" charset="0"/>
                <a:ea typeface="MS PGothic" panose="020B0600070205080204" pitchFamily="34" charset="-128"/>
              </a:defRPr>
            </a:lvl4pPr>
            <a:lvl5pPr marL="2119313" indent="-234950">
              <a:defRPr>
                <a:solidFill>
                  <a:schemeClr val="tx1"/>
                </a:solidFill>
                <a:latin typeface="Arial" panose="020B0604020202020204" pitchFamily="34" charset="0"/>
                <a:ea typeface="MS PGothic" panose="020B0600070205080204" pitchFamily="34" charset="-128"/>
              </a:defRPr>
            </a:lvl5pPr>
            <a:lvl6pPr marL="2576513" indent="-23495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3033713" indent="-23495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90913" indent="-23495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948113" indent="-23495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10667028-6985-4C76-9973-5FFB7B7F01CE}" type="slidenum">
              <a:rPr lang="en-US" altLang="en-US"/>
              <a:pPr/>
              <a:t>83</a:t>
            </a:fld>
            <a:endParaRPr lang="en-US" altLang="en-US" dirty="0"/>
          </a:p>
        </p:txBody>
      </p:sp>
      <p:sp>
        <p:nvSpPr>
          <p:cNvPr id="135171" name="Rectangle 2">
            <a:extLst>
              <a:ext uri="{FF2B5EF4-FFF2-40B4-BE49-F238E27FC236}">
                <a16:creationId xmlns:a16="http://schemas.microsoft.com/office/drawing/2014/main" id="{EC62A8DD-1070-4669-22C7-30E05AA461E6}"/>
              </a:ext>
            </a:extLst>
          </p:cNvPr>
          <p:cNvSpPr>
            <a:spLocks noGrp="1" noRot="1" noChangeAspect="1" noChangeArrowheads="1" noTextEdit="1"/>
          </p:cNvSpPr>
          <p:nvPr>
            <p:ph type="sldImg"/>
          </p:nvPr>
        </p:nvSpPr>
        <p:spPr>
          <a:ln/>
        </p:spPr>
      </p:sp>
      <p:sp>
        <p:nvSpPr>
          <p:cNvPr id="89092" name="Rectangle 3">
            <a:extLst>
              <a:ext uri="{FF2B5EF4-FFF2-40B4-BE49-F238E27FC236}">
                <a16:creationId xmlns:a16="http://schemas.microsoft.com/office/drawing/2014/main" id="{711867C6-EAD8-4E47-91E5-40AC7403BD34}"/>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endParaRPr lang="en-US" dirty="0">
              <a:ea typeface="ＭＳ Ｐゴシック" charset="0"/>
              <a:cs typeface="+mn-cs"/>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7">
            <a:extLst>
              <a:ext uri="{FF2B5EF4-FFF2-40B4-BE49-F238E27FC236}">
                <a16:creationId xmlns:a16="http://schemas.microsoft.com/office/drawing/2014/main" id="{F2536F03-8EB2-6EC4-1CAD-8BE2D781A56F}"/>
              </a:ext>
            </a:extLst>
          </p:cNvPr>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ea typeface="MS PGothic" panose="020B0600070205080204" pitchFamily="34" charset="-128"/>
              </a:defRPr>
            </a:lvl1pPr>
            <a:lvl2pPr marL="765175" indent="-293688">
              <a:defRPr>
                <a:solidFill>
                  <a:schemeClr val="tx1"/>
                </a:solidFill>
                <a:latin typeface="Arial" panose="020B0604020202020204" pitchFamily="34" charset="0"/>
                <a:ea typeface="MS PGothic" panose="020B0600070205080204" pitchFamily="34" charset="-128"/>
              </a:defRPr>
            </a:lvl2pPr>
            <a:lvl3pPr marL="1176338" indent="-234950">
              <a:defRPr>
                <a:solidFill>
                  <a:schemeClr val="tx1"/>
                </a:solidFill>
                <a:latin typeface="Arial" panose="020B0604020202020204" pitchFamily="34" charset="0"/>
                <a:ea typeface="MS PGothic" panose="020B0600070205080204" pitchFamily="34" charset="-128"/>
              </a:defRPr>
            </a:lvl3pPr>
            <a:lvl4pPr marL="1647825" indent="-234950">
              <a:defRPr>
                <a:solidFill>
                  <a:schemeClr val="tx1"/>
                </a:solidFill>
                <a:latin typeface="Arial" panose="020B0604020202020204" pitchFamily="34" charset="0"/>
                <a:ea typeface="MS PGothic" panose="020B0600070205080204" pitchFamily="34" charset="-128"/>
              </a:defRPr>
            </a:lvl4pPr>
            <a:lvl5pPr marL="2119313" indent="-234950">
              <a:defRPr>
                <a:solidFill>
                  <a:schemeClr val="tx1"/>
                </a:solidFill>
                <a:latin typeface="Arial" panose="020B0604020202020204" pitchFamily="34" charset="0"/>
                <a:ea typeface="MS PGothic" panose="020B0600070205080204" pitchFamily="34" charset="-128"/>
              </a:defRPr>
            </a:lvl5pPr>
            <a:lvl6pPr marL="2576513" indent="-23495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3033713" indent="-23495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90913" indent="-23495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948113" indent="-23495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A6219D6A-952D-4580-BB9D-9035B8F0A845}" type="slidenum">
              <a:rPr lang="en-US" altLang="en-US"/>
              <a:pPr/>
              <a:t>84</a:t>
            </a:fld>
            <a:endParaRPr lang="en-US" altLang="en-US" dirty="0"/>
          </a:p>
        </p:txBody>
      </p:sp>
      <p:sp>
        <p:nvSpPr>
          <p:cNvPr id="137219" name="Rectangle 2">
            <a:extLst>
              <a:ext uri="{FF2B5EF4-FFF2-40B4-BE49-F238E27FC236}">
                <a16:creationId xmlns:a16="http://schemas.microsoft.com/office/drawing/2014/main" id="{3BC2EAF8-8757-9E0C-7300-96B9F7EFE7AD}"/>
              </a:ext>
            </a:extLst>
          </p:cNvPr>
          <p:cNvSpPr>
            <a:spLocks noGrp="1" noRot="1" noChangeAspect="1" noChangeArrowheads="1" noTextEdit="1"/>
          </p:cNvSpPr>
          <p:nvPr>
            <p:ph type="sldImg"/>
          </p:nvPr>
        </p:nvSpPr>
        <p:spPr>
          <a:ln/>
        </p:spPr>
      </p:sp>
      <p:sp>
        <p:nvSpPr>
          <p:cNvPr id="89092" name="Rectangle 3">
            <a:extLst>
              <a:ext uri="{FF2B5EF4-FFF2-40B4-BE49-F238E27FC236}">
                <a16:creationId xmlns:a16="http://schemas.microsoft.com/office/drawing/2014/main" id="{711867C6-EAD8-4E47-91E5-40AC7403BD34}"/>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endParaRPr lang="en-US" dirty="0">
              <a:ea typeface="ＭＳ Ｐゴシック" charset="0"/>
              <a:cs typeface="+mn-cs"/>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7">
            <a:extLst>
              <a:ext uri="{FF2B5EF4-FFF2-40B4-BE49-F238E27FC236}">
                <a16:creationId xmlns:a16="http://schemas.microsoft.com/office/drawing/2014/main" id="{FC91FACD-DFBB-CDF1-C23C-4772A0C7248A}"/>
              </a:ext>
            </a:extLst>
          </p:cNvPr>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ea typeface="MS PGothic" panose="020B0600070205080204" pitchFamily="34" charset="-128"/>
              </a:defRPr>
            </a:lvl1pPr>
            <a:lvl2pPr marL="765175" indent="-293688">
              <a:defRPr>
                <a:solidFill>
                  <a:schemeClr val="tx1"/>
                </a:solidFill>
                <a:latin typeface="Arial" panose="020B0604020202020204" pitchFamily="34" charset="0"/>
                <a:ea typeface="MS PGothic" panose="020B0600070205080204" pitchFamily="34" charset="-128"/>
              </a:defRPr>
            </a:lvl2pPr>
            <a:lvl3pPr marL="1176338" indent="-234950">
              <a:defRPr>
                <a:solidFill>
                  <a:schemeClr val="tx1"/>
                </a:solidFill>
                <a:latin typeface="Arial" panose="020B0604020202020204" pitchFamily="34" charset="0"/>
                <a:ea typeface="MS PGothic" panose="020B0600070205080204" pitchFamily="34" charset="-128"/>
              </a:defRPr>
            </a:lvl3pPr>
            <a:lvl4pPr marL="1647825" indent="-234950">
              <a:defRPr>
                <a:solidFill>
                  <a:schemeClr val="tx1"/>
                </a:solidFill>
                <a:latin typeface="Arial" panose="020B0604020202020204" pitchFamily="34" charset="0"/>
                <a:ea typeface="MS PGothic" panose="020B0600070205080204" pitchFamily="34" charset="-128"/>
              </a:defRPr>
            </a:lvl4pPr>
            <a:lvl5pPr marL="2119313" indent="-234950">
              <a:defRPr>
                <a:solidFill>
                  <a:schemeClr val="tx1"/>
                </a:solidFill>
                <a:latin typeface="Arial" panose="020B0604020202020204" pitchFamily="34" charset="0"/>
                <a:ea typeface="MS PGothic" panose="020B0600070205080204" pitchFamily="34" charset="-128"/>
              </a:defRPr>
            </a:lvl5pPr>
            <a:lvl6pPr marL="2576513" indent="-23495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3033713" indent="-23495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90913" indent="-23495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948113" indent="-23495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9F3EA595-C2B3-4B38-A327-67ECF98A765B}" type="slidenum">
              <a:rPr lang="en-US" altLang="en-US"/>
              <a:pPr/>
              <a:t>85</a:t>
            </a:fld>
            <a:endParaRPr lang="en-US" altLang="en-US" dirty="0"/>
          </a:p>
        </p:txBody>
      </p:sp>
      <p:sp>
        <p:nvSpPr>
          <p:cNvPr id="139267" name="Rectangle 2">
            <a:extLst>
              <a:ext uri="{FF2B5EF4-FFF2-40B4-BE49-F238E27FC236}">
                <a16:creationId xmlns:a16="http://schemas.microsoft.com/office/drawing/2014/main" id="{7F0C0CD1-AB6F-0619-2314-246811BA72BF}"/>
              </a:ext>
            </a:extLst>
          </p:cNvPr>
          <p:cNvSpPr>
            <a:spLocks noGrp="1" noRot="1" noChangeAspect="1" noChangeArrowheads="1" noTextEdit="1"/>
          </p:cNvSpPr>
          <p:nvPr>
            <p:ph type="sldImg"/>
          </p:nvPr>
        </p:nvSpPr>
        <p:spPr>
          <a:ln/>
        </p:spPr>
      </p:sp>
      <p:sp>
        <p:nvSpPr>
          <p:cNvPr id="92164" name="Rectangle 3">
            <a:extLst>
              <a:ext uri="{FF2B5EF4-FFF2-40B4-BE49-F238E27FC236}">
                <a16:creationId xmlns:a16="http://schemas.microsoft.com/office/drawing/2014/main" id="{4478BB6D-C1FA-447E-9A8E-A781313B3B44}"/>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endParaRPr lang="en-US" dirty="0">
              <a:ea typeface="ＭＳ Ｐゴシック" charset="0"/>
              <a:cs typeface="+mn-cs"/>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7">
            <a:extLst>
              <a:ext uri="{FF2B5EF4-FFF2-40B4-BE49-F238E27FC236}">
                <a16:creationId xmlns:a16="http://schemas.microsoft.com/office/drawing/2014/main" id="{A6381ABD-3AA1-6F32-4250-3CF89E06D224}"/>
              </a:ext>
            </a:extLst>
          </p:cNvPr>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ea typeface="MS PGothic" panose="020B0600070205080204" pitchFamily="34" charset="-128"/>
              </a:defRPr>
            </a:lvl1pPr>
            <a:lvl2pPr marL="765175" indent="-293688">
              <a:defRPr>
                <a:solidFill>
                  <a:schemeClr val="tx1"/>
                </a:solidFill>
                <a:latin typeface="Arial" panose="020B0604020202020204" pitchFamily="34" charset="0"/>
                <a:ea typeface="MS PGothic" panose="020B0600070205080204" pitchFamily="34" charset="-128"/>
              </a:defRPr>
            </a:lvl2pPr>
            <a:lvl3pPr marL="1176338" indent="-234950">
              <a:defRPr>
                <a:solidFill>
                  <a:schemeClr val="tx1"/>
                </a:solidFill>
                <a:latin typeface="Arial" panose="020B0604020202020204" pitchFamily="34" charset="0"/>
                <a:ea typeface="MS PGothic" panose="020B0600070205080204" pitchFamily="34" charset="-128"/>
              </a:defRPr>
            </a:lvl3pPr>
            <a:lvl4pPr marL="1647825" indent="-234950">
              <a:defRPr>
                <a:solidFill>
                  <a:schemeClr val="tx1"/>
                </a:solidFill>
                <a:latin typeface="Arial" panose="020B0604020202020204" pitchFamily="34" charset="0"/>
                <a:ea typeface="MS PGothic" panose="020B0600070205080204" pitchFamily="34" charset="-128"/>
              </a:defRPr>
            </a:lvl4pPr>
            <a:lvl5pPr marL="2119313" indent="-234950">
              <a:defRPr>
                <a:solidFill>
                  <a:schemeClr val="tx1"/>
                </a:solidFill>
                <a:latin typeface="Arial" panose="020B0604020202020204" pitchFamily="34" charset="0"/>
                <a:ea typeface="MS PGothic" panose="020B0600070205080204" pitchFamily="34" charset="-128"/>
              </a:defRPr>
            </a:lvl5pPr>
            <a:lvl6pPr marL="2576513" indent="-23495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3033713" indent="-23495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90913" indent="-23495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948113" indent="-23495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0E201DCF-BD6F-4DBB-8588-14631AF67294}" type="slidenum">
              <a:rPr lang="en-US" altLang="en-US"/>
              <a:pPr/>
              <a:t>86</a:t>
            </a:fld>
            <a:endParaRPr lang="en-US" altLang="en-US" dirty="0"/>
          </a:p>
        </p:txBody>
      </p:sp>
      <p:sp>
        <p:nvSpPr>
          <p:cNvPr id="141315" name="Rectangle 2">
            <a:extLst>
              <a:ext uri="{FF2B5EF4-FFF2-40B4-BE49-F238E27FC236}">
                <a16:creationId xmlns:a16="http://schemas.microsoft.com/office/drawing/2014/main" id="{729ECD30-5A20-6C43-570E-79B5339A2A34}"/>
              </a:ext>
            </a:extLst>
          </p:cNvPr>
          <p:cNvSpPr>
            <a:spLocks noGrp="1" noRot="1" noChangeAspect="1" noChangeArrowheads="1" noTextEdit="1"/>
          </p:cNvSpPr>
          <p:nvPr>
            <p:ph type="sldImg"/>
          </p:nvPr>
        </p:nvSpPr>
        <p:spPr>
          <a:ln/>
        </p:spPr>
      </p:sp>
      <p:sp>
        <p:nvSpPr>
          <p:cNvPr id="89092" name="Rectangle 3">
            <a:extLst>
              <a:ext uri="{FF2B5EF4-FFF2-40B4-BE49-F238E27FC236}">
                <a16:creationId xmlns:a16="http://schemas.microsoft.com/office/drawing/2014/main" id="{711867C6-EAD8-4E47-91E5-40AC7403BD34}"/>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endParaRPr lang="en-US" dirty="0">
              <a:ea typeface="ＭＳ Ｐゴシック" charset="0"/>
              <a:cs typeface="+mn-cs"/>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7">
            <a:extLst>
              <a:ext uri="{FF2B5EF4-FFF2-40B4-BE49-F238E27FC236}">
                <a16:creationId xmlns:a16="http://schemas.microsoft.com/office/drawing/2014/main" id="{937EE003-7AC4-EC17-1614-B083496761FC}"/>
              </a:ext>
            </a:extLst>
          </p:cNvPr>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ea typeface="MS PGothic" panose="020B0600070205080204" pitchFamily="34" charset="-128"/>
              </a:defRPr>
            </a:lvl1pPr>
            <a:lvl2pPr marL="765175" indent="-293688">
              <a:defRPr>
                <a:solidFill>
                  <a:schemeClr val="tx1"/>
                </a:solidFill>
                <a:latin typeface="Arial" panose="020B0604020202020204" pitchFamily="34" charset="0"/>
                <a:ea typeface="MS PGothic" panose="020B0600070205080204" pitchFamily="34" charset="-128"/>
              </a:defRPr>
            </a:lvl2pPr>
            <a:lvl3pPr marL="1176338" indent="-234950">
              <a:defRPr>
                <a:solidFill>
                  <a:schemeClr val="tx1"/>
                </a:solidFill>
                <a:latin typeface="Arial" panose="020B0604020202020204" pitchFamily="34" charset="0"/>
                <a:ea typeface="MS PGothic" panose="020B0600070205080204" pitchFamily="34" charset="-128"/>
              </a:defRPr>
            </a:lvl3pPr>
            <a:lvl4pPr marL="1647825" indent="-234950">
              <a:defRPr>
                <a:solidFill>
                  <a:schemeClr val="tx1"/>
                </a:solidFill>
                <a:latin typeface="Arial" panose="020B0604020202020204" pitchFamily="34" charset="0"/>
                <a:ea typeface="MS PGothic" panose="020B0600070205080204" pitchFamily="34" charset="-128"/>
              </a:defRPr>
            </a:lvl4pPr>
            <a:lvl5pPr marL="2119313" indent="-234950">
              <a:defRPr>
                <a:solidFill>
                  <a:schemeClr val="tx1"/>
                </a:solidFill>
                <a:latin typeface="Arial" panose="020B0604020202020204" pitchFamily="34" charset="0"/>
                <a:ea typeface="MS PGothic" panose="020B0600070205080204" pitchFamily="34" charset="-128"/>
              </a:defRPr>
            </a:lvl5pPr>
            <a:lvl6pPr marL="2576513" indent="-23495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3033713" indent="-23495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90913" indent="-23495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948113" indent="-23495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E8866C9B-B1D4-4D7B-8BB4-18FD5D7CCA3D}" type="slidenum">
              <a:rPr lang="en-US" altLang="en-US"/>
              <a:pPr/>
              <a:t>87</a:t>
            </a:fld>
            <a:endParaRPr lang="en-US" altLang="en-US" dirty="0"/>
          </a:p>
        </p:txBody>
      </p:sp>
      <p:sp>
        <p:nvSpPr>
          <p:cNvPr id="143363" name="Rectangle 2">
            <a:extLst>
              <a:ext uri="{FF2B5EF4-FFF2-40B4-BE49-F238E27FC236}">
                <a16:creationId xmlns:a16="http://schemas.microsoft.com/office/drawing/2014/main" id="{E0AD5C26-F2F1-B409-6F3E-4B975BBA0C11}"/>
              </a:ext>
            </a:extLst>
          </p:cNvPr>
          <p:cNvSpPr>
            <a:spLocks noGrp="1" noRot="1" noChangeAspect="1" noChangeArrowheads="1" noTextEdit="1"/>
          </p:cNvSpPr>
          <p:nvPr>
            <p:ph type="sldImg"/>
          </p:nvPr>
        </p:nvSpPr>
        <p:spPr>
          <a:ln/>
        </p:spPr>
      </p:sp>
      <p:sp>
        <p:nvSpPr>
          <p:cNvPr id="89092" name="Rectangle 3">
            <a:extLst>
              <a:ext uri="{FF2B5EF4-FFF2-40B4-BE49-F238E27FC236}">
                <a16:creationId xmlns:a16="http://schemas.microsoft.com/office/drawing/2014/main" id="{711867C6-EAD8-4E47-91E5-40AC7403BD34}"/>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endParaRPr lang="en-US" dirty="0">
              <a:ea typeface="ＭＳ Ｐゴシック" charset="0"/>
              <a:cs typeface="+mn-cs"/>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7">
            <a:extLst>
              <a:ext uri="{FF2B5EF4-FFF2-40B4-BE49-F238E27FC236}">
                <a16:creationId xmlns:a16="http://schemas.microsoft.com/office/drawing/2014/main" id="{32401957-E44A-4319-835B-F836B2BC2C93}"/>
              </a:ext>
            </a:extLst>
          </p:cNvPr>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ea typeface="MS PGothic" panose="020B0600070205080204" pitchFamily="34" charset="-128"/>
              </a:defRPr>
            </a:lvl1pPr>
            <a:lvl2pPr marL="765175" indent="-293688">
              <a:defRPr>
                <a:solidFill>
                  <a:schemeClr val="tx1"/>
                </a:solidFill>
                <a:latin typeface="Arial" panose="020B0604020202020204" pitchFamily="34" charset="0"/>
                <a:ea typeface="MS PGothic" panose="020B0600070205080204" pitchFamily="34" charset="-128"/>
              </a:defRPr>
            </a:lvl2pPr>
            <a:lvl3pPr marL="1176338" indent="-234950">
              <a:defRPr>
                <a:solidFill>
                  <a:schemeClr val="tx1"/>
                </a:solidFill>
                <a:latin typeface="Arial" panose="020B0604020202020204" pitchFamily="34" charset="0"/>
                <a:ea typeface="MS PGothic" panose="020B0600070205080204" pitchFamily="34" charset="-128"/>
              </a:defRPr>
            </a:lvl3pPr>
            <a:lvl4pPr marL="1647825" indent="-234950">
              <a:defRPr>
                <a:solidFill>
                  <a:schemeClr val="tx1"/>
                </a:solidFill>
                <a:latin typeface="Arial" panose="020B0604020202020204" pitchFamily="34" charset="0"/>
                <a:ea typeface="MS PGothic" panose="020B0600070205080204" pitchFamily="34" charset="-128"/>
              </a:defRPr>
            </a:lvl4pPr>
            <a:lvl5pPr marL="2119313" indent="-234950">
              <a:defRPr>
                <a:solidFill>
                  <a:schemeClr val="tx1"/>
                </a:solidFill>
                <a:latin typeface="Arial" panose="020B0604020202020204" pitchFamily="34" charset="0"/>
                <a:ea typeface="MS PGothic" panose="020B0600070205080204" pitchFamily="34" charset="-128"/>
              </a:defRPr>
            </a:lvl5pPr>
            <a:lvl6pPr marL="2576513" indent="-23495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3033713" indent="-23495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90913" indent="-23495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948113" indent="-23495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264567F8-5C37-48D9-9666-4176E9CED1A6}" type="slidenum">
              <a:rPr lang="en-US" altLang="en-US"/>
              <a:pPr/>
              <a:t>88</a:t>
            </a:fld>
            <a:endParaRPr lang="en-US" altLang="en-US" dirty="0"/>
          </a:p>
        </p:txBody>
      </p:sp>
      <p:sp>
        <p:nvSpPr>
          <p:cNvPr id="145411" name="Rectangle 2">
            <a:extLst>
              <a:ext uri="{FF2B5EF4-FFF2-40B4-BE49-F238E27FC236}">
                <a16:creationId xmlns:a16="http://schemas.microsoft.com/office/drawing/2014/main" id="{CBD4E937-6447-2693-6AD9-A1FBA25ACEB2}"/>
              </a:ext>
            </a:extLst>
          </p:cNvPr>
          <p:cNvSpPr>
            <a:spLocks noGrp="1" noRot="1" noChangeAspect="1" noChangeArrowheads="1" noTextEdit="1"/>
          </p:cNvSpPr>
          <p:nvPr>
            <p:ph type="sldImg"/>
          </p:nvPr>
        </p:nvSpPr>
        <p:spPr>
          <a:ln/>
        </p:spPr>
      </p:sp>
      <p:sp>
        <p:nvSpPr>
          <p:cNvPr id="92164" name="Rectangle 3">
            <a:extLst>
              <a:ext uri="{FF2B5EF4-FFF2-40B4-BE49-F238E27FC236}">
                <a16:creationId xmlns:a16="http://schemas.microsoft.com/office/drawing/2014/main" id="{4478BB6D-C1FA-447E-9A8E-A781313B3B44}"/>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endParaRPr lang="en-US" dirty="0">
              <a:ea typeface="ＭＳ Ｐゴシック" charset="0"/>
              <a:cs typeface="+mn-cs"/>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7">
            <a:extLst>
              <a:ext uri="{FF2B5EF4-FFF2-40B4-BE49-F238E27FC236}">
                <a16:creationId xmlns:a16="http://schemas.microsoft.com/office/drawing/2014/main" id="{92BD64BA-A091-AC6B-35F9-612B0A7A5F5A}"/>
              </a:ext>
            </a:extLst>
          </p:cNvPr>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ea typeface="MS PGothic" panose="020B0600070205080204" pitchFamily="34" charset="-128"/>
              </a:defRPr>
            </a:lvl1pPr>
            <a:lvl2pPr marL="765175" indent="-293688">
              <a:defRPr>
                <a:solidFill>
                  <a:schemeClr val="tx1"/>
                </a:solidFill>
                <a:latin typeface="Arial" panose="020B0604020202020204" pitchFamily="34" charset="0"/>
                <a:ea typeface="MS PGothic" panose="020B0600070205080204" pitchFamily="34" charset="-128"/>
              </a:defRPr>
            </a:lvl2pPr>
            <a:lvl3pPr marL="1176338" indent="-234950">
              <a:defRPr>
                <a:solidFill>
                  <a:schemeClr val="tx1"/>
                </a:solidFill>
                <a:latin typeface="Arial" panose="020B0604020202020204" pitchFamily="34" charset="0"/>
                <a:ea typeface="MS PGothic" panose="020B0600070205080204" pitchFamily="34" charset="-128"/>
              </a:defRPr>
            </a:lvl3pPr>
            <a:lvl4pPr marL="1647825" indent="-234950">
              <a:defRPr>
                <a:solidFill>
                  <a:schemeClr val="tx1"/>
                </a:solidFill>
                <a:latin typeface="Arial" panose="020B0604020202020204" pitchFamily="34" charset="0"/>
                <a:ea typeface="MS PGothic" panose="020B0600070205080204" pitchFamily="34" charset="-128"/>
              </a:defRPr>
            </a:lvl4pPr>
            <a:lvl5pPr marL="2119313" indent="-234950">
              <a:defRPr>
                <a:solidFill>
                  <a:schemeClr val="tx1"/>
                </a:solidFill>
                <a:latin typeface="Arial" panose="020B0604020202020204" pitchFamily="34" charset="0"/>
                <a:ea typeface="MS PGothic" panose="020B0600070205080204" pitchFamily="34" charset="-128"/>
              </a:defRPr>
            </a:lvl5pPr>
            <a:lvl6pPr marL="2576513" indent="-23495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3033713" indent="-23495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90913" indent="-23495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948113" indent="-23495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AF2FF28D-D86E-409D-BB46-88E93676A9FE}" type="slidenum">
              <a:rPr lang="en-US" altLang="en-US"/>
              <a:pPr/>
              <a:t>89</a:t>
            </a:fld>
            <a:endParaRPr lang="en-US" altLang="en-US" dirty="0"/>
          </a:p>
        </p:txBody>
      </p:sp>
      <p:sp>
        <p:nvSpPr>
          <p:cNvPr id="147459" name="Rectangle 2">
            <a:extLst>
              <a:ext uri="{FF2B5EF4-FFF2-40B4-BE49-F238E27FC236}">
                <a16:creationId xmlns:a16="http://schemas.microsoft.com/office/drawing/2014/main" id="{2D88A6C5-705A-4244-D5EF-DEEAC400BF19}"/>
              </a:ext>
            </a:extLst>
          </p:cNvPr>
          <p:cNvSpPr>
            <a:spLocks noGrp="1" noRot="1" noChangeAspect="1" noChangeArrowheads="1" noTextEdit="1"/>
          </p:cNvSpPr>
          <p:nvPr>
            <p:ph type="sldImg"/>
          </p:nvPr>
        </p:nvSpPr>
        <p:spPr>
          <a:ln/>
        </p:spPr>
      </p:sp>
      <p:sp>
        <p:nvSpPr>
          <p:cNvPr id="89092" name="Rectangle 3">
            <a:extLst>
              <a:ext uri="{FF2B5EF4-FFF2-40B4-BE49-F238E27FC236}">
                <a16:creationId xmlns:a16="http://schemas.microsoft.com/office/drawing/2014/main" id="{711867C6-EAD8-4E47-91E5-40AC7403BD34}"/>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endParaRPr lang="en-US" dirty="0">
              <a:ea typeface="ＭＳ Ｐゴシック" charset="0"/>
              <a:cs typeface="+mn-cs"/>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7">
            <a:extLst>
              <a:ext uri="{FF2B5EF4-FFF2-40B4-BE49-F238E27FC236}">
                <a16:creationId xmlns:a16="http://schemas.microsoft.com/office/drawing/2014/main" id="{60E78656-9B83-FA1A-DD17-01AAFA3E1933}"/>
              </a:ext>
            </a:extLst>
          </p:cNvPr>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ea typeface="MS PGothic" panose="020B0600070205080204" pitchFamily="34" charset="-128"/>
              </a:defRPr>
            </a:lvl1pPr>
            <a:lvl2pPr marL="765175" indent="-293688">
              <a:defRPr>
                <a:solidFill>
                  <a:schemeClr val="tx1"/>
                </a:solidFill>
                <a:latin typeface="Arial" panose="020B0604020202020204" pitchFamily="34" charset="0"/>
                <a:ea typeface="MS PGothic" panose="020B0600070205080204" pitchFamily="34" charset="-128"/>
              </a:defRPr>
            </a:lvl2pPr>
            <a:lvl3pPr marL="1176338" indent="-234950">
              <a:defRPr>
                <a:solidFill>
                  <a:schemeClr val="tx1"/>
                </a:solidFill>
                <a:latin typeface="Arial" panose="020B0604020202020204" pitchFamily="34" charset="0"/>
                <a:ea typeface="MS PGothic" panose="020B0600070205080204" pitchFamily="34" charset="-128"/>
              </a:defRPr>
            </a:lvl3pPr>
            <a:lvl4pPr marL="1647825" indent="-234950">
              <a:defRPr>
                <a:solidFill>
                  <a:schemeClr val="tx1"/>
                </a:solidFill>
                <a:latin typeface="Arial" panose="020B0604020202020204" pitchFamily="34" charset="0"/>
                <a:ea typeface="MS PGothic" panose="020B0600070205080204" pitchFamily="34" charset="-128"/>
              </a:defRPr>
            </a:lvl4pPr>
            <a:lvl5pPr marL="2119313" indent="-234950">
              <a:defRPr>
                <a:solidFill>
                  <a:schemeClr val="tx1"/>
                </a:solidFill>
                <a:latin typeface="Arial" panose="020B0604020202020204" pitchFamily="34" charset="0"/>
                <a:ea typeface="MS PGothic" panose="020B0600070205080204" pitchFamily="34" charset="-128"/>
              </a:defRPr>
            </a:lvl5pPr>
            <a:lvl6pPr marL="2576513" indent="-23495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3033713" indent="-23495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90913" indent="-23495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948113" indent="-23495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CC38FC62-E0BE-4B0A-B378-30D556D168C1}" type="slidenum">
              <a:rPr lang="en-US" altLang="en-US"/>
              <a:pPr/>
              <a:t>90</a:t>
            </a:fld>
            <a:endParaRPr lang="en-US" altLang="en-US" dirty="0"/>
          </a:p>
        </p:txBody>
      </p:sp>
      <p:sp>
        <p:nvSpPr>
          <p:cNvPr id="149507" name="Rectangle 2">
            <a:extLst>
              <a:ext uri="{FF2B5EF4-FFF2-40B4-BE49-F238E27FC236}">
                <a16:creationId xmlns:a16="http://schemas.microsoft.com/office/drawing/2014/main" id="{378A4E49-51E1-6C17-D33B-E267E50F341F}"/>
              </a:ext>
            </a:extLst>
          </p:cNvPr>
          <p:cNvSpPr>
            <a:spLocks noGrp="1" noRot="1" noChangeAspect="1" noChangeArrowheads="1" noTextEdit="1"/>
          </p:cNvSpPr>
          <p:nvPr>
            <p:ph type="sldImg"/>
          </p:nvPr>
        </p:nvSpPr>
        <p:spPr>
          <a:ln/>
        </p:spPr>
      </p:sp>
      <p:sp>
        <p:nvSpPr>
          <p:cNvPr id="89092" name="Rectangle 3">
            <a:extLst>
              <a:ext uri="{FF2B5EF4-FFF2-40B4-BE49-F238E27FC236}">
                <a16:creationId xmlns:a16="http://schemas.microsoft.com/office/drawing/2014/main" id="{711867C6-EAD8-4E47-91E5-40AC7403BD34}"/>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endParaRPr lang="en-US" dirty="0">
              <a:ea typeface="ＭＳ Ｐゴシック" charset="0"/>
              <a:cs typeface="+mn-cs"/>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7">
            <a:extLst>
              <a:ext uri="{FF2B5EF4-FFF2-40B4-BE49-F238E27FC236}">
                <a16:creationId xmlns:a16="http://schemas.microsoft.com/office/drawing/2014/main" id="{A79F0B51-38FD-F237-4C8B-430BFE0E759A}"/>
              </a:ext>
            </a:extLst>
          </p:cNvPr>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ea typeface="MS PGothic" panose="020B0600070205080204" pitchFamily="34" charset="-128"/>
              </a:defRPr>
            </a:lvl1pPr>
            <a:lvl2pPr marL="765175" indent="-293688">
              <a:defRPr>
                <a:solidFill>
                  <a:schemeClr val="tx1"/>
                </a:solidFill>
                <a:latin typeface="Arial" panose="020B0604020202020204" pitchFamily="34" charset="0"/>
                <a:ea typeface="MS PGothic" panose="020B0600070205080204" pitchFamily="34" charset="-128"/>
              </a:defRPr>
            </a:lvl2pPr>
            <a:lvl3pPr marL="1176338" indent="-234950">
              <a:defRPr>
                <a:solidFill>
                  <a:schemeClr val="tx1"/>
                </a:solidFill>
                <a:latin typeface="Arial" panose="020B0604020202020204" pitchFamily="34" charset="0"/>
                <a:ea typeface="MS PGothic" panose="020B0600070205080204" pitchFamily="34" charset="-128"/>
              </a:defRPr>
            </a:lvl3pPr>
            <a:lvl4pPr marL="1647825" indent="-234950">
              <a:defRPr>
                <a:solidFill>
                  <a:schemeClr val="tx1"/>
                </a:solidFill>
                <a:latin typeface="Arial" panose="020B0604020202020204" pitchFamily="34" charset="0"/>
                <a:ea typeface="MS PGothic" panose="020B0600070205080204" pitchFamily="34" charset="-128"/>
              </a:defRPr>
            </a:lvl4pPr>
            <a:lvl5pPr marL="2119313" indent="-234950">
              <a:defRPr>
                <a:solidFill>
                  <a:schemeClr val="tx1"/>
                </a:solidFill>
                <a:latin typeface="Arial" panose="020B0604020202020204" pitchFamily="34" charset="0"/>
                <a:ea typeface="MS PGothic" panose="020B0600070205080204" pitchFamily="34" charset="-128"/>
              </a:defRPr>
            </a:lvl5pPr>
            <a:lvl6pPr marL="2576513" indent="-23495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3033713" indent="-23495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90913" indent="-23495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948113" indent="-23495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2A21DB35-EE95-4879-9BC5-A9BC33452BD5}" type="slidenum">
              <a:rPr lang="en-US" altLang="en-US"/>
              <a:pPr/>
              <a:t>91</a:t>
            </a:fld>
            <a:endParaRPr lang="en-US" altLang="en-US" dirty="0"/>
          </a:p>
        </p:txBody>
      </p:sp>
      <p:sp>
        <p:nvSpPr>
          <p:cNvPr id="151555" name="Rectangle 2">
            <a:extLst>
              <a:ext uri="{FF2B5EF4-FFF2-40B4-BE49-F238E27FC236}">
                <a16:creationId xmlns:a16="http://schemas.microsoft.com/office/drawing/2014/main" id="{6A9E9E88-7B08-9C0A-9785-5DE8D3D27C0C}"/>
              </a:ext>
            </a:extLst>
          </p:cNvPr>
          <p:cNvSpPr>
            <a:spLocks noGrp="1" noRot="1" noChangeAspect="1" noChangeArrowheads="1" noTextEdit="1"/>
          </p:cNvSpPr>
          <p:nvPr>
            <p:ph type="sldImg"/>
          </p:nvPr>
        </p:nvSpPr>
        <p:spPr>
          <a:ln/>
        </p:spPr>
      </p:sp>
      <p:sp>
        <p:nvSpPr>
          <p:cNvPr id="89092" name="Rectangle 3">
            <a:extLst>
              <a:ext uri="{FF2B5EF4-FFF2-40B4-BE49-F238E27FC236}">
                <a16:creationId xmlns:a16="http://schemas.microsoft.com/office/drawing/2014/main" id="{711867C6-EAD8-4E47-91E5-40AC7403BD34}"/>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endParaRPr lang="en-US" dirty="0">
              <a:ea typeface="ＭＳ Ｐゴシック" charset="0"/>
              <a:cs typeface="+mn-c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a:extLst>
              <a:ext uri="{FF2B5EF4-FFF2-40B4-BE49-F238E27FC236}">
                <a16:creationId xmlns:a16="http://schemas.microsoft.com/office/drawing/2014/main" id="{EE0AC1B4-3481-90BC-6061-6DD3BAE4CE1D}"/>
              </a:ext>
            </a:extLst>
          </p:cNvPr>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ea typeface="MS PGothic" panose="020B0600070205080204" pitchFamily="34" charset="-128"/>
              </a:defRPr>
            </a:lvl1pPr>
            <a:lvl2pPr marL="765175" indent="-293688">
              <a:defRPr>
                <a:solidFill>
                  <a:schemeClr val="tx1"/>
                </a:solidFill>
                <a:latin typeface="Arial" panose="020B0604020202020204" pitchFamily="34" charset="0"/>
                <a:ea typeface="MS PGothic" panose="020B0600070205080204" pitchFamily="34" charset="-128"/>
              </a:defRPr>
            </a:lvl2pPr>
            <a:lvl3pPr marL="1176338" indent="-234950">
              <a:defRPr>
                <a:solidFill>
                  <a:schemeClr val="tx1"/>
                </a:solidFill>
                <a:latin typeface="Arial" panose="020B0604020202020204" pitchFamily="34" charset="0"/>
                <a:ea typeface="MS PGothic" panose="020B0600070205080204" pitchFamily="34" charset="-128"/>
              </a:defRPr>
            </a:lvl3pPr>
            <a:lvl4pPr marL="1647825" indent="-234950">
              <a:defRPr>
                <a:solidFill>
                  <a:schemeClr val="tx1"/>
                </a:solidFill>
                <a:latin typeface="Arial" panose="020B0604020202020204" pitchFamily="34" charset="0"/>
                <a:ea typeface="MS PGothic" panose="020B0600070205080204" pitchFamily="34" charset="-128"/>
              </a:defRPr>
            </a:lvl4pPr>
            <a:lvl5pPr marL="2119313" indent="-234950">
              <a:defRPr>
                <a:solidFill>
                  <a:schemeClr val="tx1"/>
                </a:solidFill>
                <a:latin typeface="Arial" panose="020B0604020202020204" pitchFamily="34" charset="0"/>
                <a:ea typeface="MS PGothic" panose="020B0600070205080204" pitchFamily="34" charset="-128"/>
              </a:defRPr>
            </a:lvl5pPr>
            <a:lvl6pPr marL="2576513" indent="-23495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3033713" indent="-23495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90913" indent="-23495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948113" indent="-23495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72766F52-8202-4B86-ABA9-6B5002073B54}" type="slidenum">
              <a:rPr lang="en-US" altLang="en-US"/>
              <a:pPr/>
              <a:t>9</a:t>
            </a:fld>
            <a:endParaRPr lang="en-US" altLang="en-US" dirty="0"/>
          </a:p>
        </p:txBody>
      </p:sp>
      <p:sp>
        <p:nvSpPr>
          <p:cNvPr id="27651" name="Rectangle 2">
            <a:extLst>
              <a:ext uri="{FF2B5EF4-FFF2-40B4-BE49-F238E27FC236}">
                <a16:creationId xmlns:a16="http://schemas.microsoft.com/office/drawing/2014/main" id="{30733A1E-EB07-284F-C3DD-908E3E472E2E}"/>
              </a:ext>
            </a:extLst>
          </p:cNvPr>
          <p:cNvSpPr>
            <a:spLocks noGrp="1" noRot="1" noChangeAspect="1" noChangeArrowheads="1" noTextEdit="1"/>
          </p:cNvSpPr>
          <p:nvPr>
            <p:ph type="sldImg"/>
          </p:nvPr>
        </p:nvSpPr>
        <p:spPr>
          <a:ln/>
        </p:spPr>
      </p:sp>
      <p:sp>
        <p:nvSpPr>
          <p:cNvPr id="57348" name="Rectangle 3">
            <a:extLst>
              <a:ext uri="{FF2B5EF4-FFF2-40B4-BE49-F238E27FC236}">
                <a16:creationId xmlns:a16="http://schemas.microsoft.com/office/drawing/2014/main" id="{5E34FF4A-543B-4F7A-8656-028BFB6BDC04}"/>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endParaRPr lang="en-US" dirty="0">
              <a:ea typeface="ＭＳ Ｐゴシック" charset="0"/>
              <a:cs typeface="+mn-cs"/>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7">
            <a:extLst>
              <a:ext uri="{FF2B5EF4-FFF2-40B4-BE49-F238E27FC236}">
                <a16:creationId xmlns:a16="http://schemas.microsoft.com/office/drawing/2014/main" id="{C4B96A1E-8230-ED43-E134-CB05C1BD6422}"/>
              </a:ext>
            </a:extLst>
          </p:cNvPr>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ea typeface="MS PGothic" panose="020B0600070205080204" pitchFamily="34" charset="-128"/>
              </a:defRPr>
            </a:lvl1pPr>
            <a:lvl2pPr marL="765175" indent="-293688">
              <a:defRPr>
                <a:solidFill>
                  <a:schemeClr val="tx1"/>
                </a:solidFill>
                <a:latin typeface="Arial" panose="020B0604020202020204" pitchFamily="34" charset="0"/>
                <a:ea typeface="MS PGothic" panose="020B0600070205080204" pitchFamily="34" charset="-128"/>
              </a:defRPr>
            </a:lvl2pPr>
            <a:lvl3pPr marL="1176338" indent="-234950">
              <a:defRPr>
                <a:solidFill>
                  <a:schemeClr val="tx1"/>
                </a:solidFill>
                <a:latin typeface="Arial" panose="020B0604020202020204" pitchFamily="34" charset="0"/>
                <a:ea typeface="MS PGothic" panose="020B0600070205080204" pitchFamily="34" charset="-128"/>
              </a:defRPr>
            </a:lvl3pPr>
            <a:lvl4pPr marL="1647825" indent="-234950">
              <a:defRPr>
                <a:solidFill>
                  <a:schemeClr val="tx1"/>
                </a:solidFill>
                <a:latin typeface="Arial" panose="020B0604020202020204" pitchFamily="34" charset="0"/>
                <a:ea typeface="MS PGothic" panose="020B0600070205080204" pitchFamily="34" charset="-128"/>
              </a:defRPr>
            </a:lvl4pPr>
            <a:lvl5pPr marL="2119313" indent="-234950">
              <a:defRPr>
                <a:solidFill>
                  <a:schemeClr val="tx1"/>
                </a:solidFill>
                <a:latin typeface="Arial" panose="020B0604020202020204" pitchFamily="34" charset="0"/>
                <a:ea typeface="MS PGothic" panose="020B0600070205080204" pitchFamily="34" charset="-128"/>
              </a:defRPr>
            </a:lvl5pPr>
            <a:lvl6pPr marL="2576513" indent="-23495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3033713" indent="-23495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90913" indent="-23495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948113" indent="-23495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B0942EA4-5EC5-4F69-87CE-1A7D4D0F7DBC}" type="slidenum">
              <a:rPr lang="en-US" altLang="en-US"/>
              <a:pPr/>
              <a:t>92</a:t>
            </a:fld>
            <a:endParaRPr lang="en-US" altLang="en-US" dirty="0"/>
          </a:p>
        </p:txBody>
      </p:sp>
      <p:sp>
        <p:nvSpPr>
          <p:cNvPr id="153603" name="Rectangle 2">
            <a:extLst>
              <a:ext uri="{FF2B5EF4-FFF2-40B4-BE49-F238E27FC236}">
                <a16:creationId xmlns:a16="http://schemas.microsoft.com/office/drawing/2014/main" id="{EE1A61D6-739C-8462-3977-EA13A18B39F2}"/>
              </a:ext>
            </a:extLst>
          </p:cNvPr>
          <p:cNvSpPr>
            <a:spLocks noGrp="1" noRot="1" noChangeAspect="1" noChangeArrowheads="1" noTextEdit="1"/>
          </p:cNvSpPr>
          <p:nvPr>
            <p:ph type="sldImg"/>
          </p:nvPr>
        </p:nvSpPr>
        <p:spPr>
          <a:ln/>
        </p:spPr>
      </p:sp>
      <p:sp>
        <p:nvSpPr>
          <p:cNvPr id="96260" name="Rectangle 3">
            <a:extLst>
              <a:ext uri="{FF2B5EF4-FFF2-40B4-BE49-F238E27FC236}">
                <a16:creationId xmlns:a16="http://schemas.microsoft.com/office/drawing/2014/main" id="{1D822CA2-BB89-4D6A-AC23-5695A5AF275E}"/>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endParaRPr lang="en-US" dirty="0">
              <a:ea typeface="ＭＳ Ｐゴシック" charset="0"/>
              <a:cs typeface="+mn-cs"/>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7">
            <a:extLst>
              <a:ext uri="{FF2B5EF4-FFF2-40B4-BE49-F238E27FC236}">
                <a16:creationId xmlns:a16="http://schemas.microsoft.com/office/drawing/2014/main" id="{8488B9F4-C0D6-FFB3-CFC3-1EEA4612AFB2}"/>
              </a:ext>
            </a:extLst>
          </p:cNvPr>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ea typeface="MS PGothic" panose="020B0600070205080204" pitchFamily="34" charset="-128"/>
              </a:defRPr>
            </a:lvl1pPr>
            <a:lvl2pPr marL="765175" indent="-293688">
              <a:defRPr>
                <a:solidFill>
                  <a:schemeClr val="tx1"/>
                </a:solidFill>
                <a:latin typeface="Arial" panose="020B0604020202020204" pitchFamily="34" charset="0"/>
                <a:ea typeface="MS PGothic" panose="020B0600070205080204" pitchFamily="34" charset="-128"/>
              </a:defRPr>
            </a:lvl2pPr>
            <a:lvl3pPr marL="1176338" indent="-234950">
              <a:defRPr>
                <a:solidFill>
                  <a:schemeClr val="tx1"/>
                </a:solidFill>
                <a:latin typeface="Arial" panose="020B0604020202020204" pitchFamily="34" charset="0"/>
                <a:ea typeface="MS PGothic" panose="020B0600070205080204" pitchFamily="34" charset="-128"/>
              </a:defRPr>
            </a:lvl3pPr>
            <a:lvl4pPr marL="1647825" indent="-234950">
              <a:defRPr>
                <a:solidFill>
                  <a:schemeClr val="tx1"/>
                </a:solidFill>
                <a:latin typeface="Arial" panose="020B0604020202020204" pitchFamily="34" charset="0"/>
                <a:ea typeface="MS PGothic" panose="020B0600070205080204" pitchFamily="34" charset="-128"/>
              </a:defRPr>
            </a:lvl4pPr>
            <a:lvl5pPr marL="2119313" indent="-234950">
              <a:defRPr>
                <a:solidFill>
                  <a:schemeClr val="tx1"/>
                </a:solidFill>
                <a:latin typeface="Arial" panose="020B0604020202020204" pitchFamily="34" charset="0"/>
                <a:ea typeface="MS PGothic" panose="020B0600070205080204" pitchFamily="34" charset="-128"/>
              </a:defRPr>
            </a:lvl5pPr>
            <a:lvl6pPr marL="2576513" indent="-23495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3033713" indent="-23495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90913" indent="-23495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948113" indent="-23495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486F6982-2C5A-4C7D-A99D-4092B86B7C96}" type="slidenum">
              <a:rPr lang="en-US" altLang="en-US"/>
              <a:pPr/>
              <a:t>93</a:t>
            </a:fld>
            <a:endParaRPr lang="en-US" altLang="en-US" dirty="0"/>
          </a:p>
        </p:txBody>
      </p:sp>
      <p:sp>
        <p:nvSpPr>
          <p:cNvPr id="155651" name="Rectangle 2">
            <a:extLst>
              <a:ext uri="{FF2B5EF4-FFF2-40B4-BE49-F238E27FC236}">
                <a16:creationId xmlns:a16="http://schemas.microsoft.com/office/drawing/2014/main" id="{BEABC060-ED35-D3AE-8F19-E61C1C2901F2}"/>
              </a:ext>
            </a:extLst>
          </p:cNvPr>
          <p:cNvSpPr>
            <a:spLocks noGrp="1" noRot="1" noChangeAspect="1" noChangeArrowheads="1" noTextEdit="1"/>
          </p:cNvSpPr>
          <p:nvPr>
            <p:ph type="sldImg"/>
          </p:nvPr>
        </p:nvSpPr>
        <p:spPr>
          <a:ln/>
        </p:spPr>
      </p:sp>
      <p:sp>
        <p:nvSpPr>
          <p:cNvPr id="97284" name="Rectangle 3">
            <a:extLst>
              <a:ext uri="{FF2B5EF4-FFF2-40B4-BE49-F238E27FC236}">
                <a16:creationId xmlns:a16="http://schemas.microsoft.com/office/drawing/2014/main" id="{73456146-A73F-4258-AEF5-7BDEE5D638AC}"/>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endParaRPr lang="en-US" dirty="0">
              <a:ea typeface="ＭＳ Ｐゴシック" charset="0"/>
              <a:cs typeface="+mn-cs"/>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7">
            <a:extLst>
              <a:ext uri="{FF2B5EF4-FFF2-40B4-BE49-F238E27FC236}">
                <a16:creationId xmlns:a16="http://schemas.microsoft.com/office/drawing/2014/main" id="{5BC1863F-F76E-DF48-94E1-BFC19D5C58EA}"/>
              </a:ext>
            </a:extLst>
          </p:cNvPr>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ea typeface="MS PGothic" panose="020B0600070205080204" pitchFamily="34" charset="-128"/>
              </a:defRPr>
            </a:lvl1pPr>
            <a:lvl2pPr marL="765175" indent="-293688">
              <a:defRPr>
                <a:solidFill>
                  <a:schemeClr val="tx1"/>
                </a:solidFill>
                <a:latin typeface="Arial" panose="020B0604020202020204" pitchFamily="34" charset="0"/>
                <a:ea typeface="MS PGothic" panose="020B0600070205080204" pitchFamily="34" charset="-128"/>
              </a:defRPr>
            </a:lvl2pPr>
            <a:lvl3pPr marL="1176338" indent="-234950">
              <a:defRPr>
                <a:solidFill>
                  <a:schemeClr val="tx1"/>
                </a:solidFill>
                <a:latin typeface="Arial" panose="020B0604020202020204" pitchFamily="34" charset="0"/>
                <a:ea typeface="MS PGothic" panose="020B0600070205080204" pitchFamily="34" charset="-128"/>
              </a:defRPr>
            </a:lvl3pPr>
            <a:lvl4pPr marL="1647825" indent="-234950">
              <a:defRPr>
                <a:solidFill>
                  <a:schemeClr val="tx1"/>
                </a:solidFill>
                <a:latin typeface="Arial" panose="020B0604020202020204" pitchFamily="34" charset="0"/>
                <a:ea typeface="MS PGothic" panose="020B0600070205080204" pitchFamily="34" charset="-128"/>
              </a:defRPr>
            </a:lvl4pPr>
            <a:lvl5pPr marL="2119313" indent="-234950">
              <a:defRPr>
                <a:solidFill>
                  <a:schemeClr val="tx1"/>
                </a:solidFill>
                <a:latin typeface="Arial" panose="020B0604020202020204" pitchFamily="34" charset="0"/>
                <a:ea typeface="MS PGothic" panose="020B0600070205080204" pitchFamily="34" charset="-128"/>
              </a:defRPr>
            </a:lvl5pPr>
            <a:lvl6pPr marL="2576513" indent="-23495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3033713" indent="-23495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90913" indent="-23495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948113" indent="-23495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690097FB-EDB8-43C4-90C0-223C30B57822}" type="slidenum">
              <a:rPr lang="en-US" altLang="en-US"/>
              <a:pPr/>
              <a:t>94</a:t>
            </a:fld>
            <a:endParaRPr lang="en-US" altLang="en-US" dirty="0"/>
          </a:p>
        </p:txBody>
      </p:sp>
      <p:sp>
        <p:nvSpPr>
          <p:cNvPr id="157699" name="Rectangle 2">
            <a:extLst>
              <a:ext uri="{FF2B5EF4-FFF2-40B4-BE49-F238E27FC236}">
                <a16:creationId xmlns:a16="http://schemas.microsoft.com/office/drawing/2014/main" id="{2C71C7F0-AC2A-39CC-5772-6BA5A72B695A}"/>
              </a:ext>
            </a:extLst>
          </p:cNvPr>
          <p:cNvSpPr>
            <a:spLocks noGrp="1" noRot="1" noChangeAspect="1" noChangeArrowheads="1" noTextEdit="1"/>
          </p:cNvSpPr>
          <p:nvPr>
            <p:ph type="sldImg"/>
          </p:nvPr>
        </p:nvSpPr>
        <p:spPr>
          <a:ln/>
        </p:spPr>
      </p:sp>
      <p:sp>
        <p:nvSpPr>
          <p:cNvPr id="99332" name="Rectangle 3">
            <a:extLst>
              <a:ext uri="{FF2B5EF4-FFF2-40B4-BE49-F238E27FC236}">
                <a16:creationId xmlns:a16="http://schemas.microsoft.com/office/drawing/2014/main" id="{EBDE0FCB-7F7F-4452-83F5-B7E08EFD8F7D}"/>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endParaRPr lang="en-US" dirty="0">
              <a:ea typeface="ＭＳ Ｐゴシック" charset="0"/>
              <a:cs typeface="+mn-cs"/>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7">
            <a:extLst>
              <a:ext uri="{FF2B5EF4-FFF2-40B4-BE49-F238E27FC236}">
                <a16:creationId xmlns:a16="http://schemas.microsoft.com/office/drawing/2014/main" id="{3D1A1B89-ED37-0A76-BC31-C6F10948BDFF}"/>
              </a:ext>
            </a:extLst>
          </p:cNvPr>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ea typeface="MS PGothic" panose="020B0600070205080204" pitchFamily="34" charset="-128"/>
              </a:defRPr>
            </a:lvl1pPr>
            <a:lvl2pPr marL="765175" indent="-293688">
              <a:defRPr>
                <a:solidFill>
                  <a:schemeClr val="tx1"/>
                </a:solidFill>
                <a:latin typeface="Arial" panose="020B0604020202020204" pitchFamily="34" charset="0"/>
                <a:ea typeface="MS PGothic" panose="020B0600070205080204" pitchFamily="34" charset="-128"/>
              </a:defRPr>
            </a:lvl2pPr>
            <a:lvl3pPr marL="1176338" indent="-234950">
              <a:defRPr>
                <a:solidFill>
                  <a:schemeClr val="tx1"/>
                </a:solidFill>
                <a:latin typeface="Arial" panose="020B0604020202020204" pitchFamily="34" charset="0"/>
                <a:ea typeface="MS PGothic" panose="020B0600070205080204" pitchFamily="34" charset="-128"/>
              </a:defRPr>
            </a:lvl3pPr>
            <a:lvl4pPr marL="1647825" indent="-234950">
              <a:defRPr>
                <a:solidFill>
                  <a:schemeClr val="tx1"/>
                </a:solidFill>
                <a:latin typeface="Arial" panose="020B0604020202020204" pitchFamily="34" charset="0"/>
                <a:ea typeface="MS PGothic" panose="020B0600070205080204" pitchFamily="34" charset="-128"/>
              </a:defRPr>
            </a:lvl4pPr>
            <a:lvl5pPr marL="2119313" indent="-234950">
              <a:defRPr>
                <a:solidFill>
                  <a:schemeClr val="tx1"/>
                </a:solidFill>
                <a:latin typeface="Arial" panose="020B0604020202020204" pitchFamily="34" charset="0"/>
                <a:ea typeface="MS PGothic" panose="020B0600070205080204" pitchFamily="34" charset="-128"/>
              </a:defRPr>
            </a:lvl5pPr>
            <a:lvl6pPr marL="2576513" indent="-23495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3033713" indent="-23495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90913" indent="-23495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948113" indent="-23495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0AD9E9A2-E1B8-47E6-8AD6-2F735360D1A4}" type="slidenum">
              <a:rPr lang="en-US" altLang="en-US"/>
              <a:pPr/>
              <a:t>95</a:t>
            </a:fld>
            <a:endParaRPr lang="en-US" altLang="en-US" dirty="0"/>
          </a:p>
        </p:txBody>
      </p:sp>
      <p:sp>
        <p:nvSpPr>
          <p:cNvPr id="159747" name="Rectangle 2">
            <a:extLst>
              <a:ext uri="{FF2B5EF4-FFF2-40B4-BE49-F238E27FC236}">
                <a16:creationId xmlns:a16="http://schemas.microsoft.com/office/drawing/2014/main" id="{3B6786FF-1289-CB59-2BA5-D3D36CD60B0D}"/>
              </a:ext>
            </a:extLst>
          </p:cNvPr>
          <p:cNvSpPr>
            <a:spLocks noGrp="1" noRot="1" noChangeAspect="1" noChangeArrowheads="1" noTextEdit="1"/>
          </p:cNvSpPr>
          <p:nvPr>
            <p:ph type="sldImg"/>
          </p:nvPr>
        </p:nvSpPr>
        <p:spPr>
          <a:ln/>
        </p:spPr>
      </p:sp>
      <p:sp>
        <p:nvSpPr>
          <p:cNvPr id="99332" name="Rectangle 3">
            <a:extLst>
              <a:ext uri="{FF2B5EF4-FFF2-40B4-BE49-F238E27FC236}">
                <a16:creationId xmlns:a16="http://schemas.microsoft.com/office/drawing/2014/main" id="{5922E380-4510-42EC-8137-3B0D0A6B9564}"/>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endParaRPr lang="en-US" dirty="0">
              <a:ea typeface="ＭＳ Ｐゴシック" charset="0"/>
              <a:cs typeface="+mn-cs"/>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7">
            <a:extLst>
              <a:ext uri="{FF2B5EF4-FFF2-40B4-BE49-F238E27FC236}">
                <a16:creationId xmlns:a16="http://schemas.microsoft.com/office/drawing/2014/main" id="{8F84847D-438E-A4D5-76D9-90E2C0D2F755}"/>
              </a:ext>
            </a:extLst>
          </p:cNvPr>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ea typeface="MS PGothic" panose="020B0600070205080204" pitchFamily="34" charset="-128"/>
              </a:defRPr>
            </a:lvl1pPr>
            <a:lvl2pPr marL="765175" indent="-293688">
              <a:defRPr>
                <a:solidFill>
                  <a:schemeClr val="tx1"/>
                </a:solidFill>
                <a:latin typeface="Arial" panose="020B0604020202020204" pitchFamily="34" charset="0"/>
                <a:ea typeface="MS PGothic" panose="020B0600070205080204" pitchFamily="34" charset="-128"/>
              </a:defRPr>
            </a:lvl2pPr>
            <a:lvl3pPr marL="1176338" indent="-234950">
              <a:defRPr>
                <a:solidFill>
                  <a:schemeClr val="tx1"/>
                </a:solidFill>
                <a:latin typeface="Arial" panose="020B0604020202020204" pitchFamily="34" charset="0"/>
                <a:ea typeface="MS PGothic" panose="020B0600070205080204" pitchFamily="34" charset="-128"/>
              </a:defRPr>
            </a:lvl3pPr>
            <a:lvl4pPr marL="1647825" indent="-234950">
              <a:defRPr>
                <a:solidFill>
                  <a:schemeClr val="tx1"/>
                </a:solidFill>
                <a:latin typeface="Arial" panose="020B0604020202020204" pitchFamily="34" charset="0"/>
                <a:ea typeface="MS PGothic" panose="020B0600070205080204" pitchFamily="34" charset="-128"/>
              </a:defRPr>
            </a:lvl4pPr>
            <a:lvl5pPr marL="2119313" indent="-234950">
              <a:defRPr>
                <a:solidFill>
                  <a:schemeClr val="tx1"/>
                </a:solidFill>
                <a:latin typeface="Arial" panose="020B0604020202020204" pitchFamily="34" charset="0"/>
                <a:ea typeface="MS PGothic" panose="020B0600070205080204" pitchFamily="34" charset="-128"/>
              </a:defRPr>
            </a:lvl5pPr>
            <a:lvl6pPr marL="2576513" indent="-23495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3033713" indent="-23495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90913" indent="-23495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948113" indent="-23495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F8ECC897-1EF3-4216-A747-9934359FF214}" type="slidenum">
              <a:rPr lang="en-US" altLang="en-US"/>
              <a:pPr/>
              <a:t>96</a:t>
            </a:fld>
            <a:endParaRPr lang="en-US" altLang="en-US" dirty="0"/>
          </a:p>
        </p:txBody>
      </p:sp>
      <p:sp>
        <p:nvSpPr>
          <p:cNvPr id="161795" name="Rectangle 2">
            <a:extLst>
              <a:ext uri="{FF2B5EF4-FFF2-40B4-BE49-F238E27FC236}">
                <a16:creationId xmlns:a16="http://schemas.microsoft.com/office/drawing/2014/main" id="{19A7DD37-87AB-F6D9-BB4B-70956D475BD5}"/>
              </a:ext>
            </a:extLst>
          </p:cNvPr>
          <p:cNvSpPr>
            <a:spLocks noGrp="1" noRot="1" noChangeAspect="1" noChangeArrowheads="1" noTextEdit="1"/>
          </p:cNvSpPr>
          <p:nvPr>
            <p:ph type="sldImg"/>
          </p:nvPr>
        </p:nvSpPr>
        <p:spPr>
          <a:ln/>
        </p:spPr>
      </p:sp>
      <p:sp>
        <p:nvSpPr>
          <p:cNvPr id="99332" name="Rectangle 3">
            <a:extLst>
              <a:ext uri="{FF2B5EF4-FFF2-40B4-BE49-F238E27FC236}">
                <a16:creationId xmlns:a16="http://schemas.microsoft.com/office/drawing/2014/main" id="{5922E380-4510-42EC-8137-3B0D0A6B9564}"/>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endParaRPr lang="en-US" dirty="0">
              <a:ea typeface="ＭＳ Ｐゴシック" charset="0"/>
              <a:cs typeface="+mn-cs"/>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7">
            <a:extLst>
              <a:ext uri="{FF2B5EF4-FFF2-40B4-BE49-F238E27FC236}">
                <a16:creationId xmlns:a16="http://schemas.microsoft.com/office/drawing/2014/main" id="{F3565E0F-6847-1807-2154-FD4B26E81F25}"/>
              </a:ext>
            </a:extLst>
          </p:cNvPr>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ea typeface="MS PGothic" panose="020B0600070205080204" pitchFamily="34" charset="-128"/>
              </a:defRPr>
            </a:lvl1pPr>
            <a:lvl2pPr marL="765175" indent="-293688">
              <a:defRPr>
                <a:solidFill>
                  <a:schemeClr val="tx1"/>
                </a:solidFill>
                <a:latin typeface="Arial" panose="020B0604020202020204" pitchFamily="34" charset="0"/>
                <a:ea typeface="MS PGothic" panose="020B0600070205080204" pitchFamily="34" charset="-128"/>
              </a:defRPr>
            </a:lvl2pPr>
            <a:lvl3pPr marL="1176338" indent="-234950">
              <a:defRPr>
                <a:solidFill>
                  <a:schemeClr val="tx1"/>
                </a:solidFill>
                <a:latin typeface="Arial" panose="020B0604020202020204" pitchFamily="34" charset="0"/>
                <a:ea typeface="MS PGothic" panose="020B0600070205080204" pitchFamily="34" charset="-128"/>
              </a:defRPr>
            </a:lvl3pPr>
            <a:lvl4pPr marL="1647825" indent="-234950">
              <a:defRPr>
                <a:solidFill>
                  <a:schemeClr val="tx1"/>
                </a:solidFill>
                <a:latin typeface="Arial" panose="020B0604020202020204" pitchFamily="34" charset="0"/>
                <a:ea typeface="MS PGothic" panose="020B0600070205080204" pitchFamily="34" charset="-128"/>
              </a:defRPr>
            </a:lvl4pPr>
            <a:lvl5pPr marL="2119313" indent="-234950">
              <a:defRPr>
                <a:solidFill>
                  <a:schemeClr val="tx1"/>
                </a:solidFill>
                <a:latin typeface="Arial" panose="020B0604020202020204" pitchFamily="34" charset="0"/>
                <a:ea typeface="MS PGothic" panose="020B0600070205080204" pitchFamily="34" charset="-128"/>
              </a:defRPr>
            </a:lvl5pPr>
            <a:lvl6pPr marL="2576513" indent="-23495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3033713" indent="-23495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90913" indent="-23495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948113" indent="-23495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7ADB2F4D-5E1A-4E79-A742-FC7FA82E3323}" type="slidenum">
              <a:rPr lang="en-US" altLang="en-US"/>
              <a:pPr/>
              <a:t>97</a:t>
            </a:fld>
            <a:endParaRPr lang="en-US" altLang="en-US" dirty="0"/>
          </a:p>
        </p:txBody>
      </p:sp>
      <p:sp>
        <p:nvSpPr>
          <p:cNvPr id="163843" name="Rectangle 2">
            <a:extLst>
              <a:ext uri="{FF2B5EF4-FFF2-40B4-BE49-F238E27FC236}">
                <a16:creationId xmlns:a16="http://schemas.microsoft.com/office/drawing/2014/main" id="{D2E36A29-9178-7DDF-992E-510EF35074BA}"/>
              </a:ext>
            </a:extLst>
          </p:cNvPr>
          <p:cNvSpPr>
            <a:spLocks noGrp="1" noRot="1" noChangeAspect="1" noChangeArrowheads="1" noTextEdit="1"/>
          </p:cNvSpPr>
          <p:nvPr>
            <p:ph type="sldImg"/>
          </p:nvPr>
        </p:nvSpPr>
        <p:spPr>
          <a:ln/>
        </p:spPr>
      </p:sp>
      <p:sp>
        <p:nvSpPr>
          <p:cNvPr id="98308" name="Rectangle 3">
            <a:extLst>
              <a:ext uri="{FF2B5EF4-FFF2-40B4-BE49-F238E27FC236}">
                <a16:creationId xmlns:a16="http://schemas.microsoft.com/office/drawing/2014/main" id="{3DEE003C-DCE9-4E40-BB2F-622D41977761}"/>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endParaRPr lang="en-US" dirty="0">
              <a:ea typeface="ＭＳ Ｐゴシック" charset="0"/>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44ED54-8BE2-465B-9833-84CB5989C3E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5A4C502-46D3-47F6-958C-159EE3A828D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0067740-EE0D-41B7-B91B-6B2129F34EC4}"/>
              </a:ext>
            </a:extLst>
          </p:cNvPr>
          <p:cNvSpPr>
            <a:spLocks noGrp="1"/>
          </p:cNvSpPr>
          <p:nvPr>
            <p:ph type="dt" sz="half" idx="10"/>
          </p:nvPr>
        </p:nvSpPr>
        <p:spPr/>
        <p:txBody>
          <a:bodyPr/>
          <a:lstStyle/>
          <a:p>
            <a:pPr>
              <a:defRPr/>
            </a:pPr>
            <a:endParaRPr lang="en-US" dirty="0"/>
          </a:p>
        </p:txBody>
      </p:sp>
      <p:sp>
        <p:nvSpPr>
          <p:cNvPr id="5" name="Footer Placeholder 4">
            <a:extLst>
              <a:ext uri="{FF2B5EF4-FFF2-40B4-BE49-F238E27FC236}">
                <a16:creationId xmlns:a16="http://schemas.microsoft.com/office/drawing/2014/main" id="{66831A5E-9251-46A1-8925-9D63888CCF8E}"/>
              </a:ext>
            </a:extLst>
          </p:cNvPr>
          <p:cNvSpPr>
            <a:spLocks noGrp="1"/>
          </p:cNvSpPr>
          <p:nvPr>
            <p:ph type="ftr" sz="quarter" idx="11"/>
          </p:nvPr>
        </p:nvSpPr>
        <p:spPr/>
        <p:txBody>
          <a:bodyPr/>
          <a:lstStyle/>
          <a:p>
            <a:pPr>
              <a:defRPr/>
            </a:pPr>
            <a:endParaRPr lang="en-US" dirty="0"/>
          </a:p>
        </p:txBody>
      </p:sp>
      <p:sp>
        <p:nvSpPr>
          <p:cNvPr id="6" name="Slide Number Placeholder 5">
            <a:extLst>
              <a:ext uri="{FF2B5EF4-FFF2-40B4-BE49-F238E27FC236}">
                <a16:creationId xmlns:a16="http://schemas.microsoft.com/office/drawing/2014/main" id="{BB1C58E6-F967-4B80-9A7A-C94895C3858E}"/>
              </a:ext>
            </a:extLst>
          </p:cNvPr>
          <p:cNvSpPr>
            <a:spLocks noGrp="1"/>
          </p:cNvSpPr>
          <p:nvPr>
            <p:ph type="sldNum" sz="quarter" idx="12"/>
          </p:nvPr>
        </p:nvSpPr>
        <p:spPr/>
        <p:txBody>
          <a:bodyPr/>
          <a:lstStyle/>
          <a:p>
            <a:fld id="{DAA46FD8-7298-43F8-98EB-00F78EECBC05}" type="slidenum">
              <a:rPr lang="en-US" altLang="en-US" smtClean="0"/>
              <a:pPr/>
              <a:t>‹#›</a:t>
            </a:fld>
            <a:endParaRPr lang="en-US" altLang="en-US" dirty="0"/>
          </a:p>
        </p:txBody>
      </p:sp>
    </p:spTree>
    <p:extLst>
      <p:ext uri="{BB962C8B-B14F-4D97-AF65-F5344CB8AC3E}">
        <p14:creationId xmlns:p14="http://schemas.microsoft.com/office/powerpoint/2010/main" val="1962013881"/>
      </p:ext>
    </p:extLst>
  </p:cSld>
  <p:clrMapOvr>
    <a:masterClrMapping/>
  </p:clrMapOvr>
  <p:hf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482780-9B13-4319-96FA-3248158FAFE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8309169-4BE8-4FC1-9D4F-4DCACBBFAF4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7205A5D-B2F5-430C-9F15-D99A20413DCF}"/>
              </a:ext>
            </a:extLst>
          </p:cNvPr>
          <p:cNvSpPr>
            <a:spLocks noGrp="1"/>
          </p:cNvSpPr>
          <p:nvPr>
            <p:ph type="dt" sz="half" idx="10"/>
          </p:nvPr>
        </p:nvSpPr>
        <p:spPr/>
        <p:txBody>
          <a:bodyPr/>
          <a:lstStyle/>
          <a:p>
            <a:pPr>
              <a:defRPr/>
            </a:pPr>
            <a:endParaRPr lang="en-US" dirty="0"/>
          </a:p>
        </p:txBody>
      </p:sp>
      <p:sp>
        <p:nvSpPr>
          <p:cNvPr id="5" name="Footer Placeholder 4">
            <a:extLst>
              <a:ext uri="{FF2B5EF4-FFF2-40B4-BE49-F238E27FC236}">
                <a16:creationId xmlns:a16="http://schemas.microsoft.com/office/drawing/2014/main" id="{0D8B7E35-3FED-4EE0-8297-59403E7067EE}"/>
              </a:ext>
            </a:extLst>
          </p:cNvPr>
          <p:cNvSpPr>
            <a:spLocks noGrp="1"/>
          </p:cNvSpPr>
          <p:nvPr>
            <p:ph type="ftr" sz="quarter" idx="11"/>
          </p:nvPr>
        </p:nvSpPr>
        <p:spPr/>
        <p:txBody>
          <a:bodyPr/>
          <a:lstStyle/>
          <a:p>
            <a:pPr>
              <a:defRPr/>
            </a:pPr>
            <a:endParaRPr lang="en-US" dirty="0"/>
          </a:p>
        </p:txBody>
      </p:sp>
      <p:sp>
        <p:nvSpPr>
          <p:cNvPr id="6" name="Slide Number Placeholder 5">
            <a:extLst>
              <a:ext uri="{FF2B5EF4-FFF2-40B4-BE49-F238E27FC236}">
                <a16:creationId xmlns:a16="http://schemas.microsoft.com/office/drawing/2014/main" id="{5DB04767-06EC-4FB7-B120-CBD6DD72E07A}"/>
              </a:ext>
            </a:extLst>
          </p:cNvPr>
          <p:cNvSpPr>
            <a:spLocks noGrp="1"/>
          </p:cNvSpPr>
          <p:nvPr>
            <p:ph type="sldNum" sz="quarter" idx="12"/>
          </p:nvPr>
        </p:nvSpPr>
        <p:spPr/>
        <p:txBody>
          <a:bodyPr/>
          <a:lstStyle/>
          <a:p>
            <a:fld id="{48FC37BD-9233-4C76-AB96-AA4A7CBC8831}" type="slidenum">
              <a:rPr lang="en-US" altLang="en-US" smtClean="0"/>
              <a:pPr/>
              <a:t>‹#›</a:t>
            </a:fld>
            <a:endParaRPr lang="en-US" altLang="en-US" dirty="0"/>
          </a:p>
        </p:txBody>
      </p:sp>
    </p:spTree>
    <p:extLst>
      <p:ext uri="{BB962C8B-B14F-4D97-AF65-F5344CB8AC3E}">
        <p14:creationId xmlns:p14="http://schemas.microsoft.com/office/powerpoint/2010/main" val="14469458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705FA36-371D-4814-977F-8AC3C3755E4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24CF827-7E11-4848-8DEF-2910990A5D2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3A68FA9-B040-4B8F-BBB1-CE15A3F9A23D}"/>
              </a:ext>
            </a:extLst>
          </p:cNvPr>
          <p:cNvSpPr>
            <a:spLocks noGrp="1"/>
          </p:cNvSpPr>
          <p:nvPr>
            <p:ph type="dt" sz="half" idx="10"/>
          </p:nvPr>
        </p:nvSpPr>
        <p:spPr/>
        <p:txBody>
          <a:bodyPr/>
          <a:lstStyle/>
          <a:p>
            <a:pPr>
              <a:defRPr/>
            </a:pPr>
            <a:endParaRPr lang="en-US" dirty="0"/>
          </a:p>
        </p:txBody>
      </p:sp>
      <p:sp>
        <p:nvSpPr>
          <p:cNvPr id="5" name="Footer Placeholder 4">
            <a:extLst>
              <a:ext uri="{FF2B5EF4-FFF2-40B4-BE49-F238E27FC236}">
                <a16:creationId xmlns:a16="http://schemas.microsoft.com/office/drawing/2014/main" id="{88BCBBD4-3111-4218-95C5-3B22434584EF}"/>
              </a:ext>
            </a:extLst>
          </p:cNvPr>
          <p:cNvSpPr>
            <a:spLocks noGrp="1"/>
          </p:cNvSpPr>
          <p:nvPr>
            <p:ph type="ftr" sz="quarter" idx="11"/>
          </p:nvPr>
        </p:nvSpPr>
        <p:spPr/>
        <p:txBody>
          <a:bodyPr/>
          <a:lstStyle/>
          <a:p>
            <a:pPr>
              <a:defRPr/>
            </a:pPr>
            <a:endParaRPr lang="en-US" dirty="0"/>
          </a:p>
        </p:txBody>
      </p:sp>
      <p:sp>
        <p:nvSpPr>
          <p:cNvPr id="6" name="Slide Number Placeholder 5">
            <a:extLst>
              <a:ext uri="{FF2B5EF4-FFF2-40B4-BE49-F238E27FC236}">
                <a16:creationId xmlns:a16="http://schemas.microsoft.com/office/drawing/2014/main" id="{495E2564-C179-46AE-9859-149FF849D91C}"/>
              </a:ext>
            </a:extLst>
          </p:cNvPr>
          <p:cNvSpPr>
            <a:spLocks noGrp="1"/>
          </p:cNvSpPr>
          <p:nvPr>
            <p:ph type="sldNum" sz="quarter" idx="12"/>
          </p:nvPr>
        </p:nvSpPr>
        <p:spPr/>
        <p:txBody>
          <a:bodyPr/>
          <a:lstStyle/>
          <a:p>
            <a:fld id="{C7051FB6-794E-41A3-9F35-CC137EE626C1}" type="slidenum">
              <a:rPr lang="en-US" altLang="en-US" smtClean="0"/>
              <a:pPr/>
              <a:t>‹#›</a:t>
            </a:fld>
            <a:endParaRPr lang="en-US" altLang="en-US" dirty="0"/>
          </a:p>
        </p:txBody>
      </p:sp>
    </p:spTree>
    <p:extLst>
      <p:ext uri="{BB962C8B-B14F-4D97-AF65-F5344CB8AC3E}">
        <p14:creationId xmlns:p14="http://schemas.microsoft.com/office/powerpoint/2010/main" val="4224185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282795" y="3813175"/>
            <a:ext cx="8534400" cy="1752600"/>
          </a:xfrm>
        </p:spPr>
        <p:txBody>
          <a:bodyPr/>
          <a:lstStyle>
            <a:lvl1pPr marL="0" indent="0" algn="ctr">
              <a:buNone/>
              <a:defRPr b="1">
                <a:solidFill>
                  <a:srgbClr val="9C525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FE061A6F-61B8-6459-FD05-1407C6B760BE}"/>
              </a:ext>
            </a:extLst>
          </p:cNvPr>
          <p:cNvSpPr>
            <a:spLocks noGrp="1"/>
          </p:cNvSpPr>
          <p:nvPr>
            <p:ph type="dt" sz="half" idx="10"/>
          </p:nvPr>
        </p:nvSpPr>
        <p:spPr>
          <a:xfrm>
            <a:off x="1308100" y="6283325"/>
            <a:ext cx="2844800" cy="365125"/>
          </a:xfrm>
        </p:spPr>
        <p:txBody>
          <a:bodyPr/>
          <a:lstStyle>
            <a:lvl1pPr>
              <a:defRPr/>
            </a:lvl1pPr>
          </a:lstStyle>
          <a:p>
            <a:pPr>
              <a:defRPr/>
            </a:pPr>
            <a:endParaRPr lang="en-US" dirty="0"/>
          </a:p>
        </p:txBody>
      </p:sp>
      <p:sp>
        <p:nvSpPr>
          <p:cNvPr id="5" name="Footer Placeholder 4">
            <a:extLst>
              <a:ext uri="{FF2B5EF4-FFF2-40B4-BE49-F238E27FC236}">
                <a16:creationId xmlns:a16="http://schemas.microsoft.com/office/drawing/2014/main" id="{B73B4B55-7117-F457-681E-9E99DF41B2F6}"/>
              </a:ext>
            </a:extLst>
          </p:cNvPr>
          <p:cNvSpPr>
            <a:spLocks noGrp="1"/>
          </p:cNvSpPr>
          <p:nvPr>
            <p:ph type="ftr" sz="quarter" idx="11"/>
          </p:nvPr>
        </p:nvSpPr>
        <p:spPr>
          <a:xfrm>
            <a:off x="4618038" y="6283325"/>
            <a:ext cx="3860800" cy="365125"/>
          </a:xfrm>
        </p:spPr>
        <p:txBody>
          <a:bodyPr/>
          <a:lstStyle>
            <a:lvl1pPr>
              <a:defRPr/>
            </a:lvl1pPr>
          </a:lstStyle>
          <a:p>
            <a:pPr>
              <a:defRPr/>
            </a:pPr>
            <a:endParaRPr lang="en-US" dirty="0"/>
          </a:p>
        </p:txBody>
      </p:sp>
      <p:sp>
        <p:nvSpPr>
          <p:cNvPr id="6" name="Slide Number Placeholder 5">
            <a:extLst>
              <a:ext uri="{FF2B5EF4-FFF2-40B4-BE49-F238E27FC236}">
                <a16:creationId xmlns:a16="http://schemas.microsoft.com/office/drawing/2014/main" id="{8CCD6D51-8D3D-937C-1B45-D362B7799A19}"/>
              </a:ext>
            </a:extLst>
          </p:cNvPr>
          <p:cNvSpPr>
            <a:spLocks noGrp="1"/>
          </p:cNvSpPr>
          <p:nvPr>
            <p:ph type="sldNum" sz="quarter" idx="12"/>
          </p:nvPr>
        </p:nvSpPr>
        <p:spPr>
          <a:xfrm>
            <a:off x="9190038" y="6283325"/>
            <a:ext cx="2844800" cy="365125"/>
          </a:xfrm>
        </p:spPr>
        <p:txBody>
          <a:bodyPr/>
          <a:lstStyle>
            <a:lvl1pPr>
              <a:defRPr>
                <a:solidFill>
                  <a:srgbClr val="234271"/>
                </a:solidFill>
              </a:defRPr>
            </a:lvl1pPr>
          </a:lstStyle>
          <a:p>
            <a:fld id="{A768DD28-9F89-4592-A0A3-5E43C835B892}" type="slidenum">
              <a:rPr lang="en-US" altLang="en-US"/>
              <a:pPr/>
              <a:t>‹#›</a:t>
            </a:fld>
            <a:endParaRPr lang="en-US" altLang="en-US" dirty="0"/>
          </a:p>
        </p:txBody>
      </p:sp>
    </p:spTree>
    <p:extLst>
      <p:ext uri="{BB962C8B-B14F-4D97-AF65-F5344CB8AC3E}">
        <p14:creationId xmlns:p14="http://schemas.microsoft.com/office/powerpoint/2010/main" val="365437235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828800" y="228600"/>
            <a:ext cx="9956800" cy="990600"/>
          </a:xfrm>
        </p:spPr>
        <p:txBody>
          <a:bodyPr/>
          <a:lstStyle/>
          <a:p>
            <a:r>
              <a:rPr lang="en-US"/>
              <a:t>Click to edit Master title style</a:t>
            </a:r>
          </a:p>
        </p:txBody>
      </p:sp>
      <p:sp>
        <p:nvSpPr>
          <p:cNvPr id="3" name="Text Placeholder 2"/>
          <p:cNvSpPr>
            <a:spLocks noGrp="1"/>
          </p:cNvSpPr>
          <p:nvPr>
            <p:ph type="body" sz="half" idx="1"/>
          </p:nvPr>
        </p:nvSpPr>
        <p:spPr>
          <a:xfrm>
            <a:off x="1828800" y="1524000"/>
            <a:ext cx="4876800" cy="4800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908800" y="1524000"/>
            <a:ext cx="4876800" cy="4800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98177746"/>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72B25B-B928-4226-88A9-CCB0379C4A7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436F356-F19C-4324-A7ED-3320DB5A9E4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B89E11C-867B-4274-A1C1-E5EBE4B8FBFB}"/>
              </a:ext>
            </a:extLst>
          </p:cNvPr>
          <p:cNvSpPr>
            <a:spLocks noGrp="1"/>
          </p:cNvSpPr>
          <p:nvPr>
            <p:ph type="dt" sz="half" idx="10"/>
          </p:nvPr>
        </p:nvSpPr>
        <p:spPr/>
        <p:txBody>
          <a:bodyPr/>
          <a:lstStyle/>
          <a:p>
            <a:pPr>
              <a:defRPr/>
            </a:pPr>
            <a:endParaRPr lang="en-US" dirty="0"/>
          </a:p>
        </p:txBody>
      </p:sp>
      <p:sp>
        <p:nvSpPr>
          <p:cNvPr id="5" name="Footer Placeholder 4">
            <a:extLst>
              <a:ext uri="{FF2B5EF4-FFF2-40B4-BE49-F238E27FC236}">
                <a16:creationId xmlns:a16="http://schemas.microsoft.com/office/drawing/2014/main" id="{6D9132F4-F887-4839-8E48-E27CC0520B62}"/>
              </a:ext>
            </a:extLst>
          </p:cNvPr>
          <p:cNvSpPr>
            <a:spLocks noGrp="1"/>
          </p:cNvSpPr>
          <p:nvPr>
            <p:ph type="ftr" sz="quarter" idx="11"/>
          </p:nvPr>
        </p:nvSpPr>
        <p:spPr/>
        <p:txBody>
          <a:bodyPr/>
          <a:lstStyle/>
          <a:p>
            <a:pPr>
              <a:defRPr/>
            </a:pPr>
            <a:endParaRPr lang="en-US" dirty="0"/>
          </a:p>
        </p:txBody>
      </p:sp>
      <p:sp>
        <p:nvSpPr>
          <p:cNvPr id="6" name="Slide Number Placeholder 5">
            <a:extLst>
              <a:ext uri="{FF2B5EF4-FFF2-40B4-BE49-F238E27FC236}">
                <a16:creationId xmlns:a16="http://schemas.microsoft.com/office/drawing/2014/main" id="{6C6481FD-7FA2-44D4-A657-29F3442EB1FA}"/>
              </a:ext>
            </a:extLst>
          </p:cNvPr>
          <p:cNvSpPr>
            <a:spLocks noGrp="1"/>
          </p:cNvSpPr>
          <p:nvPr>
            <p:ph type="sldNum" sz="quarter" idx="12"/>
          </p:nvPr>
        </p:nvSpPr>
        <p:spPr/>
        <p:txBody>
          <a:bodyPr/>
          <a:lstStyle/>
          <a:p>
            <a:fld id="{5C3E7EC1-509C-4821-B81F-FD24AC671C38}" type="slidenum">
              <a:rPr lang="en-US" altLang="en-US" smtClean="0"/>
              <a:pPr/>
              <a:t>‹#›</a:t>
            </a:fld>
            <a:endParaRPr lang="en-US" altLang="en-US" dirty="0"/>
          </a:p>
        </p:txBody>
      </p:sp>
    </p:spTree>
    <p:extLst>
      <p:ext uri="{BB962C8B-B14F-4D97-AF65-F5344CB8AC3E}">
        <p14:creationId xmlns:p14="http://schemas.microsoft.com/office/powerpoint/2010/main" val="20091655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4FDC68-5E2B-4ADB-AFE0-E4F95DBD285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2D54668-C71A-4212-8AD9-5064A2FEEDC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6293710-A952-4443-9D6E-54E5B2027CED}"/>
              </a:ext>
            </a:extLst>
          </p:cNvPr>
          <p:cNvSpPr>
            <a:spLocks noGrp="1"/>
          </p:cNvSpPr>
          <p:nvPr>
            <p:ph type="dt" sz="half" idx="10"/>
          </p:nvPr>
        </p:nvSpPr>
        <p:spPr/>
        <p:txBody>
          <a:bodyPr/>
          <a:lstStyle/>
          <a:p>
            <a:pPr>
              <a:defRPr/>
            </a:pPr>
            <a:endParaRPr lang="en-US" dirty="0"/>
          </a:p>
        </p:txBody>
      </p:sp>
      <p:sp>
        <p:nvSpPr>
          <p:cNvPr id="5" name="Footer Placeholder 4">
            <a:extLst>
              <a:ext uri="{FF2B5EF4-FFF2-40B4-BE49-F238E27FC236}">
                <a16:creationId xmlns:a16="http://schemas.microsoft.com/office/drawing/2014/main" id="{F281C0DE-0218-47A8-AA68-A62BEF098768}"/>
              </a:ext>
            </a:extLst>
          </p:cNvPr>
          <p:cNvSpPr>
            <a:spLocks noGrp="1"/>
          </p:cNvSpPr>
          <p:nvPr>
            <p:ph type="ftr" sz="quarter" idx="11"/>
          </p:nvPr>
        </p:nvSpPr>
        <p:spPr/>
        <p:txBody>
          <a:bodyPr/>
          <a:lstStyle/>
          <a:p>
            <a:pPr>
              <a:defRPr/>
            </a:pPr>
            <a:endParaRPr lang="en-US" dirty="0"/>
          </a:p>
        </p:txBody>
      </p:sp>
      <p:sp>
        <p:nvSpPr>
          <p:cNvPr id="6" name="Slide Number Placeholder 5">
            <a:extLst>
              <a:ext uri="{FF2B5EF4-FFF2-40B4-BE49-F238E27FC236}">
                <a16:creationId xmlns:a16="http://schemas.microsoft.com/office/drawing/2014/main" id="{ACB1E1AD-5093-4FBF-969A-5E7D3261C735}"/>
              </a:ext>
            </a:extLst>
          </p:cNvPr>
          <p:cNvSpPr>
            <a:spLocks noGrp="1"/>
          </p:cNvSpPr>
          <p:nvPr>
            <p:ph type="sldNum" sz="quarter" idx="12"/>
          </p:nvPr>
        </p:nvSpPr>
        <p:spPr/>
        <p:txBody>
          <a:bodyPr/>
          <a:lstStyle/>
          <a:p>
            <a:fld id="{E09CB93B-0D9D-4FF4-8966-A21E5912F336}" type="slidenum">
              <a:rPr lang="en-US" altLang="en-US" smtClean="0"/>
              <a:pPr/>
              <a:t>‹#›</a:t>
            </a:fld>
            <a:endParaRPr lang="en-US" altLang="en-US" dirty="0"/>
          </a:p>
        </p:txBody>
      </p:sp>
    </p:spTree>
    <p:extLst>
      <p:ext uri="{BB962C8B-B14F-4D97-AF65-F5344CB8AC3E}">
        <p14:creationId xmlns:p14="http://schemas.microsoft.com/office/powerpoint/2010/main" val="38029415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D10E51-3725-4041-8A39-B0B81B59498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61B7692-9F94-4C83-9CCD-25E2295F45C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B5F149E-47D1-4737-B12B-0B777769C84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363AC19-6029-4E18-8260-8BE274F35DF4}"/>
              </a:ext>
            </a:extLst>
          </p:cNvPr>
          <p:cNvSpPr>
            <a:spLocks noGrp="1"/>
          </p:cNvSpPr>
          <p:nvPr>
            <p:ph type="dt" sz="half" idx="10"/>
          </p:nvPr>
        </p:nvSpPr>
        <p:spPr/>
        <p:txBody>
          <a:bodyPr/>
          <a:lstStyle/>
          <a:p>
            <a:pPr>
              <a:defRPr/>
            </a:pPr>
            <a:endParaRPr lang="en-US" dirty="0"/>
          </a:p>
        </p:txBody>
      </p:sp>
      <p:sp>
        <p:nvSpPr>
          <p:cNvPr id="6" name="Footer Placeholder 5">
            <a:extLst>
              <a:ext uri="{FF2B5EF4-FFF2-40B4-BE49-F238E27FC236}">
                <a16:creationId xmlns:a16="http://schemas.microsoft.com/office/drawing/2014/main" id="{A6BA5947-DFEE-49B2-A10F-A80AE672F74F}"/>
              </a:ext>
            </a:extLst>
          </p:cNvPr>
          <p:cNvSpPr>
            <a:spLocks noGrp="1"/>
          </p:cNvSpPr>
          <p:nvPr>
            <p:ph type="ftr" sz="quarter" idx="11"/>
          </p:nvPr>
        </p:nvSpPr>
        <p:spPr/>
        <p:txBody>
          <a:bodyPr/>
          <a:lstStyle/>
          <a:p>
            <a:pPr>
              <a:defRPr/>
            </a:pPr>
            <a:endParaRPr lang="en-US" dirty="0"/>
          </a:p>
        </p:txBody>
      </p:sp>
      <p:sp>
        <p:nvSpPr>
          <p:cNvPr id="7" name="Slide Number Placeholder 6">
            <a:extLst>
              <a:ext uri="{FF2B5EF4-FFF2-40B4-BE49-F238E27FC236}">
                <a16:creationId xmlns:a16="http://schemas.microsoft.com/office/drawing/2014/main" id="{3286C93C-21B2-43FC-A238-196F60634ECB}"/>
              </a:ext>
            </a:extLst>
          </p:cNvPr>
          <p:cNvSpPr>
            <a:spLocks noGrp="1"/>
          </p:cNvSpPr>
          <p:nvPr>
            <p:ph type="sldNum" sz="quarter" idx="12"/>
          </p:nvPr>
        </p:nvSpPr>
        <p:spPr/>
        <p:txBody>
          <a:bodyPr/>
          <a:lstStyle/>
          <a:p>
            <a:fld id="{0307A797-ABAF-4FB4-A7C9-784365267727}" type="slidenum">
              <a:rPr lang="en-US" altLang="en-US" smtClean="0"/>
              <a:pPr/>
              <a:t>‹#›</a:t>
            </a:fld>
            <a:endParaRPr lang="en-US" altLang="en-US" dirty="0"/>
          </a:p>
        </p:txBody>
      </p:sp>
    </p:spTree>
    <p:extLst>
      <p:ext uri="{BB962C8B-B14F-4D97-AF65-F5344CB8AC3E}">
        <p14:creationId xmlns:p14="http://schemas.microsoft.com/office/powerpoint/2010/main" val="11003363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62B6B1-DE9C-45C3-A9D8-EACE56CA667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78DD117-273E-4E01-A6A0-01FD74ECD49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90884CA-CFD0-4E7B-983D-83A5FC68DB2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7FBFFA4-1C72-49D2-9A35-91FDED22C34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C54FA44-119A-4D2D-9E7E-44605156C06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38B7A74-8CDD-4F3B-A10B-396FE54E2D09}"/>
              </a:ext>
            </a:extLst>
          </p:cNvPr>
          <p:cNvSpPr>
            <a:spLocks noGrp="1"/>
          </p:cNvSpPr>
          <p:nvPr>
            <p:ph type="dt" sz="half" idx="10"/>
          </p:nvPr>
        </p:nvSpPr>
        <p:spPr/>
        <p:txBody>
          <a:bodyPr/>
          <a:lstStyle/>
          <a:p>
            <a:pPr>
              <a:defRPr/>
            </a:pPr>
            <a:endParaRPr lang="en-US" dirty="0"/>
          </a:p>
        </p:txBody>
      </p:sp>
      <p:sp>
        <p:nvSpPr>
          <p:cNvPr id="8" name="Footer Placeholder 7">
            <a:extLst>
              <a:ext uri="{FF2B5EF4-FFF2-40B4-BE49-F238E27FC236}">
                <a16:creationId xmlns:a16="http://schemas.microsoft.com/office/drawing/2014/main" id="{6B4FBEE3-1245-44A5-95BD-C296352A2D55}"/>
              </a:ext>
            </a:extLst>
          </p:cNvPr>
          <p:cNvSpPr>
            <a:spLocks noGrp="1"/>
          </p:cNvSpPr>
          <p:nvPr>
            <p:ph type="ftr" sz="quarter" idx="11"/>
          </p:nvPr>
        </p:nvSpPr>
        <p:spPr/>
        <p:txBody>
          <a:bodyPr/>
          <a:lstStyle/>
          <a:p>
            <a:pPr>
              <a:defRPr/>
            </a:pPr>
            <a:endParaRPr lang="en-US" dirty="0"/>
          </a:p>
        </p:txBody>
      </p:sp>
      <p:sp>
        <p:nvSpPr>
          <p:cNvPr id="9" name="Slide Number Placeholder 8">
            <a:extLst>
              <a:ext uri="{FF2B5EF4-FFF2-40B4-BE49-F238E27FC236}">
                <a16:creationId xmlns:a16="http://schemas.microsoft.com/office/drawing/2014/main" id="{25A94989-2286-4184-93C2-53197F26DB85}"/>
              </a:ext>
            </a:extLst>
          </p:cNvPr>
          <p:cNvSpPr>
            <a:spLocks noGrp="1"/>
          </p:cNvSpPr>
          <p:nvPr>
            <p:ph type="sldNum" sz="quarter" idx="12"/>
          </p:nvPr>
        </p:nvSpPr>
        <p:spPr/>
        <p:txBody>
          <a:bodyPr/>
          <a:lstStyle/>
          <a:p>
            <a:fld id="{F829C5BB-3781-44E7-B427-7CFC68ED8ACE}" type="slidenum">
              <a:rPr lang="en-US" altLang="en-US" smtClean="0"/>
              <a:pPr/>
              <a:t>‹#›</a:t>
            </a:fld>
            <a:endParaRPr lang="en-US" altLang="en-US" dirty="0"/>
          </a:p>
        </p:txBody>
      </p:sp>
    </p:spTree>
    <p:extLst>
      <p:ext uri="{BB962C8B-B14F-4D97-AF65-F5344CB8AC3E}">
        <p14:creationId xmlns:p14="http://schemas.microsoft.com/office/powerpoint/2010/main" val="31421376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9507DF-801D-43F8-ABDA-57BD2B51071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96E24DB-114A-4444-B326-BD226CD602C3}"/>
              </a:ext>
            </a:extLst>
          </p:cNvPr>
          <p:cNvSpPr>
            <a:spLocks noGrp="1"/>
          </p:cNvSpPr>
          <p:nvPr>
            <p:ph type="dt" sz="half" idx="10"/>
          </p:nvPr>
        </p:nvSpPr>
        <p:spPr/>
        <p:txBody>
          <a:bodyPr/>
          <a:lstStyle/>
          <a:p>
            <a:pPr>
              <a:defRPr/>
            </a:pPr>
            <a:endParaRPr lang="en-US" dirty="0"/>
          </a:p>
        </p:txBody>
      </p:sp>
      <p:sp>
        <p:nvSpPr>
          <p:cNvPr id="4" name="Footer Placeholder 3">
            <a:extLst>
              <a:ext uri="{FF2B5EF4-FFF2-40B4-BE49-F238E27FC236}">
                <a16:creationId xmlns:a16="http://schemas.microsoft.com/office/drawing/2014/main" id="{33C5A87B-F11F-4AE9-B288-39C7978CE4BB}"/>
              </a:ext>
            </a:extLst>
          </p:cNvPr>
          <p:cNvSpPr>
            <a:spLocks noGrp="1"/>
          </p:cNvSpPr>
          <p:nvPr>
            <p:ph type="ftr" sz="quarter" idx="11"/>
          </p:nvPr>
        </p:nvSpPr>
        <p:spPr/>
        <p:txBody>
          <a:bodyPr/>
          <a:lstStyle/>
          <a:p>
            <a:pPr>
              <a:defRPr/>
            </a:pPr>
            <a:endParaRPr lang="en-US" dirty="0"/>
          </a:p>
        </p:txBody>
      </p:sp>
      <p:sp>
        <p:nvSpPr>
          <p:cNvPr id="5" name="Slide Number Placeholder 4">
            <a:extLst>
              <a:ext uri="{FF2B5EF4-FFF2-40B4-BE49-F238E27FC236}">
                <a16:creationId xmlns:a16="http://schemas.microsoft.com/office/drawing/2014/main" id="{71F7B14F-1FAE-44F7-8974-08B1067843D2}"/>
              </a:ext>
            </a:extLst>
          </p:cNvPr>
          <p:cNvSpPr>
            <a:spLocks noGrp="1"/>
          </p:cNvSpPr>
          <p:nvPr>
            <p:ph type="sldNum" sz="quarter" idx="12"/>
          </p:nvPr>
        </p:nvSpPr>
        <p:spPr/>
        <p:txBody>
          <a:bodyPr/>
          <a:lstStyle/>
          <a:p>
            <a:fld id="{D156B1FA-AE83-43CB-B61D-8225F821D3DA}" type="slidenum">
              <a:rPr lang="en-US" altLang="en-US" smtClean="0"/>
              <a:pPr/>
              <a:t>‹#›</a:t>
            </a:fld>
            <a:endParaRPr lang="en-US" altLang="en-US" dirty="0"/>
          </a:p>
        </p:txBody>
      </p:sp>
    </p:spTree>
    <p:extLst>
      <p:ext uri="{BB962C8B-B14F-4D97-AF65-F5344CB8AC3E}">
        <p14:creationId xmlns:p14="http://schemas.microsoft.com/office/powerpoint/2010/main" val="23653550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A368F86-6F9E-49CE-BB07-3DD2A20F80AD}"/>
              </a:ext>
            </a:extLst>
          </p:cNvPr>
          <p:cNvSpPr>
            <a:spLocks noGrp="1"/>
          </p:cNvSpPr>
          <p:nvPr>
            <p:ph type="dt" sz="half" idx="10"/>
          </p:nvPr>
        </p:nvSpPr>
        <p:spPr/>
        <p:txBody>
          <a:bodyPr/>
          <a:lstStyle/>
          <a:p>
            <a:pPr>
              <a:defRPr/>
            </a:pPr>
            <a:endParaRPr lang="en-US" dirty="0"/>
          </a:p>
        </p:txBody>
      </p:sp>
      <p:sp>
        <p:nvSpPr>
          <p:cNvPr id="3" name="Footer Placeholder 2">
            <a:extLst>
              <a:ext uri="{FF2B5EF4-FFF2-40B4-BE49-F238E27FC236}">
                <a16:creationId xmlns:a16="http://schemas.microsoft.com/office/drawing/2014/main" id="{40902FA9-6C04-487C-BE06-C20313728BC2}"/>
              </a:ext>
            </a:extLst>
          </p:cNvPr>
          <p:cNvSpPr>
            <a:spLocks noGrp="1"/>
          </p:cNvSpPr>
          <p:nvPr>
            <p:ph type="ftr" sz="quarter" idx="11"/>
          </p:nvPr>
        </p:nvSpPr>
        <p:spPr/>
        <p:txBody>
          <a:bodyPr/>
          <a:lstStyle/>
          <a:p>
            <a:pPr>
              <a:defRPr/>
            </a:pPr>
            <a:endParaRPr lang="en-US" dirty="0"/>
          </a:p>
        </p:txBody>
      </p:sp>
      <p:sp>
        <p:nvSpPr>
          <p:cNvPr id="4" name="Slide Number Placeholder 3">
            <a:extLst>
              <a:ext uri="{FF2B5EF4-FFF2-40B4-BE49-F238E27FC236}">
                <a16:creationId xmlns:a16="http://schemas.microsoft.com/office/drawing/2014/main" id="{0F90FEA8-DBFC-43A1-A602-A9D6B8EF12C3}"/>
              </a:ext>
            </a:extLst>
          </p:cNvPr>
          <p:cNvSpPr>
            <a:spLocks noGrp="1"/>
          </p:cNvSpPr>
          <p:nvPr>
            <p:ph type="sldNum" sz="quarter" idx="12"/>
          </p:nvPr>
        </p:nvSpPr>
        <p:spPr/>
        <p:txBody>
          <a:bodyPr/>
          <a:lstStyle/>
          <a:p>
            <a:fld id="{EE61EB3B-35B1-40AE-85FA-F4888274CD64}" type="slidenum">
              <a:rPr lang="en-US" altLang="en-US" smtClean="0"/>
              <a:pPr/>
              <a:t>‹#›</a:t>
            </a:fld>
            <a:endParaRPr lang="en-US" altLang="en-US" dirty="0"/>
          </a:p>
        </p:txBody>
      </p:sp>
    </p:spTree>
    <p:extLst>
      <p:ext uri="{BB962C8B-B14F-4D97-AF65-F5344CB8AC3E}">
        <p14:creationId xmlns:p14="http://schemas.microsoft.com/office/powerpoint/2010/main" val="27681117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7CB594-2ACA-4FFB-8B85-8C58884E797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68F7FAA-65C5-4E3D-B10B-2340F921EFA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24BE911-0261-4738-A48E-2A7736EAFD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5770CA5-A59F-4063-B853-20CFC2E19ECA}"/>
              </a:ext>
            </a:extLst>
          </p:cNvPr>
          <p:cNvSpPr>
            <a:spLocks noGrp="1"/>
          </p:cNvSpPr>
          <p:nvPr>
            <p:ph type="dt" sz="half" idx="10"/>
          </p:nvPr>
        </p:nvSpPr>
        <p:spPr/>
        <p:txBody>
          <a:bodyPr/>
          <a:lstStyle/>
          <a:p>
            <a:pPr>
              <a:defRPr/>
            </a:pPr>
            <a:endParaRPr lang="en-US" dirty="0"/>
          </a:p>
        </p:txBody>
      </p:sp>
      <p:sp>
        <p:nvSpPr>
          <p:cNvPr id="6" name="Footer Placeholder 5">
            <a:extLst>
              <a:ext uri="{FF2B5EF4-FFF2-40B4-BE49-F238E27FC236}">
                <a16:creationId xmlns:a16="http://schemas.microsoft.com/office/drawing/2014/main" id="{06123D4D-C680-45CB-9300-0C17408A0806}"/>
              </a:ext>
            </a:extLst>
          </p:cNvPr>
          <p:cNvSpPr>
            <a:spLocks noGrp="1"/>
          </p:cNvSpPr>
          <p:nvPr>
            <p:ph type="ftr" sz="quarter" idx="11"/>
          </p:nvPr>
        </p:nvSpPr>
        <p:spPr/>
        <p:txBody>
          <a:bodyPr/>
          <a:lstStyle/>
          <a:p>
            <a:pPr>
              <a:defRPr/>
            </a:pPr>
            <a:endParaRPr lang="en-US" dirty="0"/>
          </a:p>
        </p:txBody>
      </p:sp>
      <p:sp>
        <p:nvSpPr>
          <p:cNvPr id="7" name="Slide Number Placeholder 6">
            <a:extLst>
              <a:ext uri="{FF2B5EF4-FFF2-40B4-BE49-F238E27FC236}">
                <a16:creationId xmlns:a16="http://schemas.microsoft.com/office/drawing/2014/main" id="{8D7A5BF2-A57F-4C9B-8E9F-5192C7BC77DD}"/>
              </a:ext>
            </a:extLst>
          </p:cNvPr>
          <p:cNvSpPr>
            <a:spLocks noGrp="1"/>
          </p:cNvSpPr>
          <p:nvPr>
            <p:ph type="sldNum" sz="quarter" idx="12"/>
          </p:nvPr>
        </p:nvSpPr>
        <p:spPr/>
        <p:txBody>
          <a:bodyPr/>
          <a:lstStyle/>
          <a:p>
            <a:fld id="{9FBF905B-ACB1-4152-AB37-545CE0EE5012}" type="slidenum">
              <a:rPr lang="en-US" altLang="en-US" smtClean="0"/>
              <a:pPr/>
              <a:t>‹#›</a:t>
            </a:fld>
            <a:endParaRPr lang="en-US" altLang="en-US" dirty="0"/>
          </a:p>
        </p:txBody>
      </p:sp>
    </p:spTree>
    <p:extLst>
      <p:ext uri="{BB962C8B-B14F-4D97-AF65-F5344CB8AC3E}">
        <p14:creationId xmlns:p14="http://schemas.microsoft.com/office/powerpoint/2010/main" val="29844148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B96A29-14AE-4981-84B8-7B335F09737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4BB66DE-689D-43CA-86FA-AE272DAFB9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C1354EA-1109-412C-B8D9-5F65C15D314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3188C0E-C1FE-4C87-9EFC-D51CB678D0CE}"/>
              </a:ext>
            </a:extLst>
          </p:cNvPr>
          <p:cNvSpPr>
            <a:spLocks noGrp="1"/>
          </p:cNvSpPr>
          <p:nvPr>
            <p:ph type="dt" sz="half" idx="10"/>
          </p:nvPr>
        </p:nvSpPr>
        <p:spPr/>
        <p:txBody>
          <a:bodyPr/>
          <a:lstStyle/>
          <a:p>
            <a:pPr>
              <a:defRPr/>
            </a:pPr>
            <a:endParaRPr lang="en-US" dirty="0"/>
          </a:p>
        </p:txBody>
      </p:sp>
      <p:sp>
        <p:nvSpPr>
          <p:cNvPr id="6" name="Footer Placeholder 5">
            <a:extLst>
              <a:ext uri="{FF2B5EF4-FFF2-40B4-BE49-F238E27FC236}">
                <a16:creationId xmlns:a16="http://schemas.microsoft.com/office/drawing/2014/main" id="{FAED9F19-9BFC-4609-9366-A270768D6FF0}"/>
              </a:ext>
            </a:extLst>
          </p:cNvPr>
          <p:cNvSpPr>
            <a:spLocks noGrp="1"/>
          </p:cNvSpPr>
          <p:nvPr>
            <p:ph type="ftr" sz="quarter" idx="11"/>
          </p:nvPr>
        </p:nvSpPr>
        <p:spPr/>
        <p:txBody>
          <a:bodyPr/>
          <a:lstStyle/>
          <a:p>
            <a:pPr>
              <a:defRPr/>
            </a:pPr>
            <a:endParaRPr lang="en-US" dirty="0"/>
          </a:p>
        </p:txBody>
      </p:sp>
      <p:sp>
        <p:nvSpPr>
          <p:cNvPr id="7" name="Slide Number Placeholder 6">
            <a:extLst>
              <a:ext uri="{FF2B5EF4-FFF2-40B4-BE49-F238E27FC236}">
                <a16:creationId xmlns:a16="http://schemas.microsoft.com/office/drawing/2014/main" id="{734753A9-92D6-48D1-8086-C13DE526DB9D}"/>
              </a:ext>
            </a:extLst>
          </p:cNvPr>
          <p:cNvSpPr>
            <a:spLocks noGrp="1"/>
          </p:cNvSpPr>
          <p:nvPr>
            <p:ph type="sldNum" sz="quarter" idx="12"/>
          </p:nvPr>
        </p:nvSpPr>
        <p:spPr/>
        <p:txBody>
          <a:bodyPr/>
          <a:lstStyle/>
          <a:p>
            <a:fld id="{84B695E2-A9D4-4EBE-B176-ECC799F921C5}" type="slidenum">
              <a:rPr lang="en-US" altLang="en-US" smtClean="0"/>
              <a:pPr/>
              <a:t>‹#›</a:t>
            </a:fld>
            <a:endParaRPr lang="en-US" altLang="en-US" dirty="0"/>
          </a:p>
        </p:txBody>
      </p:sp>
    </p:spTree>
    <p:extLst>
      <p:ext uri="{BB962C8B-B14F-4D97-AF65-F5344CB8AC3E}">
        <p14:creationId xmlns:p14="http://schemas.microsoft.com/office/powerpoint/2010/main" val="42886984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7082286-5A76-4750-B1ED-5414521AF04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C9D6C1A4-1D97-4E64-B849-F5011B2CB69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AE025A12-019F-4DBF-9203-F4DB54EBFC9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en-US" dirty="0"/>
          </a:p>
        </p:txBody>
      </p:sp>
      <p:sp>
        <p:nvSpPr>
          <p:cNvPr id="5" name="Footer Placeholder 4">
            <a:extLst>
              <a:ext uri="{FF2B5EF4-FFF2-40B4-BE49-F238E27FC236}">
                <a16:creationId xmlns:a16="http://schemas.microsoft.com/office/drawing/2014/main" id="{6EBBF618-CC92-416B-AF9F-4B593E9E817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dirty="0"/>
          </a:p>
        </p:txBody>
      </p:sp>
      <p:sp>
        <p:nvSpPr>
          <p:cNvPr id="6" name="Slide Number Placeholder 5">
            <a:extLst>
              <a:ext uri="{FF2B5EF4-FFF2-40B4-BE49-F238E27FC236}">
                <a16:creationId xmlns:a16="http://schemas.microsoft.com/office/drawing/2014/main" id="{BA70674F-845E-493C-B1CE-EE30BECCEC8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3534066-39A6-4746-9E1A-5DE3D41C7AA1}" type="slidenum">
              <a:rPr lang="en-US" altLang="en-US" smtClean="0"/>
              <a:pPr/>
              <a:t>‹#›</a:t>
            </a:fld>
            <a:endParaRPr lang="en-US" altLang="en-US" dirty="0"/>
          </a:p>
        </p:txBody>
      </p:sp>
      <p:sp>
        <p:nvSpPr>
          <p:cNvPr id="7" name="Rectangle 6">
            <a:extLst>
              <a:ext uri="{FF2B5EF4-FFF2-40B4-BE49-F238E27FC236}">
                <a16:creationId xmlns:a16="http://schemas.microsoft.com/office/drawing/2014/main" id="{B66CC783-1BAD-400B-A983-CFB9D7E9B72F}"/>
              </a:ext>
            </a:extLst>
          </p:cNvPr>
          <p:cNvSpPr/>
          <p:nvPr userDrawn="1"/>
        </p:nvSpPr>
        <p:spPr>
          <a:xfrm>
            <a:off x="0" y="0"/>
            <a:ext cx="5969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1600" b="0" dirty="0">
                <a:latin typeface="Calibri Light" panose="020F0302020204030204" pitchFamily="34" charset="0"/>
                <a:cs typeface="Calibri Light" panose="020F0302020204030204" pitchFamily="34" charset="0"/>
              </a:rPr>
              <a:t>National Seafood HACCP Alliance for Training and Education</a:t>
            </a:r>
          </a:p>
          <a:p>
            <a:pPr algn="ctr"/>
            <a:r>
              <a:rPr lang="en-US" b="1" dirty="0"/>
              <a:t>Hazard Analysis and Critical Control Points Segment 2</a:t>
            </a:r>
          </a:p>
        </p:txBody>
      </p:sp>
    </p:spTree>
    <p:extLst>
      <p:ext uri="{BB962C8B-B14F-4D97-AF65-F5344CB8AC3E}">
        <p14:creationId xmlns:p14="http://schemas.microsoft.com/office/powerpoint/2010/main" val="2066285273"/>
      </p:ext>
    </p:extLst>
  </p:cSld>
  <p:clrMap bg1="lt1" tx1="dk1" bg2="lt2" tx2="dk2" accent1="accent1" accent2="accent2" accent3="accent3" accent4="accent4" accent5="accent5" accent6="accent6" hlink="hlink" folHlink="folHlink"/>
  <p:sldLayoutIdLst>
    <p:sldLayoutId id="2147484698" r:id="rId1"/>
    <p:sldLayoutId id="2147484699" r:id="rId2"/>
    <p:sldLayoutId id="2147484700" r:id="rId3"/>
    <p:sldLayoutId id="2147484701" r:id="rId4"/>
    <p:sldLayoutId id="2147484702" r:id="rId5"/>
    <p:sldLayoutId id="2147484703" r:id="rId6"/>
    <p:sldLayoutId id="2147484704" r:id="rId7"/>
    <p:sldLayoutId id="2147484705" r:id="rId8"/>
    <p:sldLayoutId id="2147484706" r:id="rId9"/>
    <p:sldLayoutId id="2147484707" r:id="rId10"/>
    <p:sldLayoutId id="2147484708" r:id="rId11"/>
    <p:sldLayoutId id="2147484709" r:id="rId12"/>
    <p:sldLayoutId id="2147484710" r:id="rId13"/>
  </p:sldLayoutIdLst>
  <p:hf hdr="0" ftr="0" dt="0"/>
  <p:txStyles>
    <p:titleStyle>
      <a:lvl1pPr algn="l" defTabSz="914400" rtl="0" eaLnBrk="1" latinLnBrk="0" hangingPunct="1">
        <a:lnSpc>
          <a:spcPct val="90000"/>
        </a:lnSpc>
        <a:spcBef>
          <a:spcPct val="0"/>
        </a:spcBef>
        <a:buNone/>
        <a:defRPr sz="4400" b="1" kern="1200">
          <a:solidFill>
            <a:srgbClr val="0070C0"/>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10.jpe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0.xml"/><Relationship Id="rId1" Type="http://schemas.openxmlformats.org/officeDocument/2006/relationships/slideLayout" Target="../slideLayouts/slideLayout5.xml"/><Relationship Id="rId5" Type="http://schemas.openxmlformats.org/officeDocument/2006/relationships/image" Target="../media/image14.png"/><Relationship Id="rId4" Type="http://schemas.openxmlformats.org/officeDocument/2006/relationships/image" Target="../media/image13.png"/></Relationships>
</file>

<file path=ppt/slides/_rels/slide2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2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2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7.png"/></Relationships>
</file>

<file path=ppt/slides/_rels/slide2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2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2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2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2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2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5.png"/><Relationship Id="rId4" Type="http://schemas.openxmlformats.org/officeDocument/2006/relationships/image" Target="../media/image13.pn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3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7.png"/></Relationships>
</file>

<file path=ppt/slides/_rels/slide3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3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9.xml"/><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7.pn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47.png"/><Relationship Id="rId2" Type="http://schemas.openxmlformats.org/officeDocument/2006/relationships/notesSlide" Target="../notesSlides/notesSlide49.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46.png"/><Relationship Id="rId4" Type="http://schemas.openxmlformats.org/officeDocument/2006/relationships/image" Target="../media/image45.pn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5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50.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50.png"/><Relationship Id="rId4" Type="http://schemas.openxmlformats.org/officeDocument/2006/relationships/image" Target="../media/image49.png"/></Relationships>
</file>

<file path=ppt/slides/_rels/slide52.xml.rels><?xml version="1.0" encoding="UTF-8" standalone="yes"?>
<Relationships xmlns="http://schemas.openxmlformats.org/package/2006/relationships"><Relationship Id="rId3" Type="http://schemas.openxmlformats.org/officeDocument/2006/relationships/hyperlink" Target="http://www.bing.com/images/search?q=image+clipboard&amp;view=detailv2&amp;&amp;id=FF49DFF1A0FCA85B1BFC29792E2DFCE2A6F96CD7&amp;selectedIndex=0&amp;ccid=QYtOryjm&amp;simid=608030747225163862&amp;thid=OIP.M418b4eaf28e61f4cd484ccd520370378H0" TargetMode="External"/><Relationship Id="rId2" Type="http://schemas.openxmlformats.org/officeDocument/2006/relationships/notesSlide" Target="../notesSlides/notesSlide51.xml"/><Relationship Id="rId1" Type="http://schemas.openxmlformats.org/officeDocument/2006/relationships/slideLayout" Target="../slideLayouts/slideLayout2.xml"/><Relationship Id="rId4" Type="http://schemas.openxmlformats.org/officeDocument/2006/relationships/image" Target="../media/image51.jpeg"/></Relationships>
</file>

<file path=ppt/slides/_rels/slide5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2.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52.jpeg"/></Relationships>
</file>

<file path=ppt/slides/_rels/slide5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3.xml"/><Relationship Id="rId1" Type="http://schemas.openxmlformats.org/officeDocument/2006/relationships/slideLayout" Target="../slideLayouts/slideLayout2.xml"/><Relationship Id="rId5" Type="http://schemas.openxmlformats.org/officeDocument/2006/relationships/image" Target="../media/image43.png"/><Relationship Id="rId4" Type="http://schemas.openxmlformats.org/officeDocument/2006/relationships/image" Target="../media/image4.png"/></Relationships>
</file>

<file path=ppt/slides/_rels/slide5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55.wmf"/><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55.wmf"/><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hyperlink" Target="https://www.fda.gov/food/hazard-analysis-critical-control-point-haccp/seafood-haccp" TargetMode="External"/></Relationships>
</file>

<file path=ppt/slides/_rels/slide6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55.wmf"/><Relationship Id="rId2" Type="http://schemas.openxmlformats.org/officeDocument/2006/relationships/notesSlide" Target="../notesSlides/notesSlide60.xml"/><Relationship Id="rId1" Type="http://schemas.openxmlformats.org/officeDocument/2006/relationships/slideLayout" Target="../slideLayouts/slideLayout4.xml"/><Relationship Id="rId4" Type="http://schemas.openxmlformats.org/officeDocument/2006/relationships/image" Target="../media/image57.png"/></Relationships>
</file>

<file path=ppt/slides/_rels/slide6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62.xml"/><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7.png"/></Relationships>
</file>

<file path=ppt/slides/_rels/slide6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65.xml"/><Relationship Id="rId1" Type="http://schemas.openxmlformats.org/officeDocument/2006/relationships/slideLayout" Target="../slideLayouts/slideLayout2.xml"/><Relationship Id="rId4" Type="http://schemas.openxmlformats.org/officeDocument/2006/relationships/image" Target="../media/image61.jpeg"/></Relationships>
</file>

<file path=ppt/slides/_rels/slide6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66.xml"/><Relationship Id="rId1" Type="http://schemas.openxmlformats.org/officeDocument/2006/relationships/slideLayout" Target="../slideLayouts/slideLayout2.xml"/><Relationship Id="rId5" Type="http://schemas.openxmlformats.org/officeDocument/2006/relationships/image" Target="../media/image64.png"/><Relationship Id="rId4" Type="http://schemas.openxmlformats.org/officeDocument/2006/relationships/image" Target="../media/image63.png"/></Relationships>
</file>

<file path=ppt/slides/_rels/slide6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67.xml"/><Relationship Id="rId1" Type="http://schemas.openxmlformats.org/officeDocument/2006/relationships/slideLayout" Target="../slideLayouts/slideLayout2.xml"/><Relationship Id="rId4" Type="http://schemas.openxmlformats.org/officeDocument/2006/relationships/image" Target="../media/image66.png"/></Relationships>
</file>

<file path=ppt/slides/_rels/slide69.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7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71.xml"/><Relationship Id="rId1" Type="http://schemas.openxmlformats.org/officeDocument/2006/relationships/slideLayout" Target="../slideLayouts/slideLayout2.xml"/><Relationship Id="rId4" Type="http://schemas.openxmlformats.org/officeDocument/2006/relationships/image" Target="../media/image66.png"/></Relationships>
</file>

<file path=ppt/slides/_rels/slide7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72.xml"/><Relationship Id="rId1" Type="http://schemas.openxmlformats.org/officeDocument/2006/relationships/slideLayout" Target="../slideLayouts/slideLayout2.xml"/><Relationship Id="rId4" Type="http://schemas.openxmlformats.org/officeDocument/2006/relationships/image" Target="../media/image71.png"/></Relationships>
</file>

<file path=ppt/slides/_rels/slide7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73.xml"/><Relationship Id="rId1" Type="http://schemas.openxmlformats.org/officeDocument/2006/relationships/slideLayout" Target="../slideLayouts/slideLayout2.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73.png"/></Relationships>
</file>

<file path=ppt/slides/_rels/slide76.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74.xml"/><Relationship Id="rId1" Type="http://schemas.openxmlformats.org/officeDocument/2006/relationships/slideLayout" Target="../slideLayouts/slideLayout13.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13.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13.xml"/></Relationships>
</file>

<file path=ppt/slides/_rels/slide79.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77.xml"/><Relationship Id="rId1" Type="http://schemas.openxmlformats.org/officeDocument/2006/relationships/slideLayout" Target="../slideLayouts/slideLayout2.xml"/><Relationship Id="rId5" Type="http://schemas.openxmlformats.org/officeDocument/2006/relationships/image" Target="../media/image75.png"/><Relationship Id="rId4" Type="http://schemas.openxmlformats.org/officeDocument/2006/relationships/image" Target="../media/image74.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13.xml"/></Relationships>
</file>

<file path=ppt/slides/_rels/slide81.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79.xml"/><Relationship Id="rId1" Type="http://schemas.openxmlformats.org/officeDocument/2006/relationships/slideLayout" Target="../slideLayouts/slideLayout2.xml"/><Relationship Id="rId5" Type="http://schemas.openxmlformats.org/officeDocument/2006/relationships/image" Target="../media/image75.png"/><Relationship Id="rId4" Type="http://schemas.openxmlformats.org/officeDocument/2006/relationships/image" Target="../media/image74.png"/></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13.xml"/></Relationships>
</file>

<file path=ppt/slides/_rels/slide83.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81.xml"/><Relationship Id="rId1" Type="http://schemas.openxmlformats.org/officeDocument/2006/relationships/slideLayout" Target="../slideLayouts/slideLayout2.xml"/><Relationship Id="rId5" Type="http://schemas.openxmlformats.org/officeDocument/2006/relationships/image" Target="../media/image75.png"/><Relationship Id="rId4" Type="http://schemas.openxmlformats.org/officeDocument/2006/relationships/image" Target="../media/image74.png"/></Relationships>
</file>

<file path=ppt/slides/_rels/slide84.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13.xml"/></Relationships>
</file>

<file path=ppt/slides/_rels/slide86.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84.xml"/><Relationship Id="rId1" Type="http://schemas.openxmlformats.org/officeDocument/2006/relationships/slideLayout" Target="../slideLayouts/slideLayout2.xml"/><Relationship Id="rId5" Type="http://schemas.openxmlformats.org/officeDocument/2006/relationships/image" Target="../media/image75.png"/><Relationship Id="rId4" Type="http://schemas.openxmlformats.org/officeDocument/2006/relationships/image" Target="../media/image74.png"/></Relationships>
</file>

<file path=ppt/slides/_rels/slide87.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85.xml"/><Relationship Id="rId1" Type="http://schemas.openxmlformats.org/officeDocument/2006/relationships/slideLayout" Target="../slideLayouts/slideLayout2.xml"/><Relationship Id="rId5" Type="http://schemas.openxmlformats.org/officeDocument/2006/relationships/image" Target="../media/image75.png"/><Relationship Id="rId4" Type="http://schemas.openxmlformats.org/officeDocument/2006/relationships/image" Target="../media/image74.png"/></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13.xml"/></Relationships>
</file>

<file path=ppt/slides/_rels/slide89.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87.xml"/><Relationship Id="rId1" Type="http://schemas.openxmlformats.org/officeDocument/2006/relationships/slideLayout" Target="../slideLayouts/slideLayout2.xml"/><Relationship Id="rId5" Type="http://schemas.openxmlformats.org/officeDocument/2006/relationships/image" Target="../media/image75.png"/><Relationship Id="rId4" Type="http://schemas.openxmlformats.org/officeDocument/2006/relationships/image" Target="../media/image74.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88.xml"/><Relationship Id="rId1" Type="http://schemas.openxmlformats.org/officeDocument/2006/relationships/slideLayout" Target="../slideLayouts/slideLayout2.xml"/><Relationship Id="rId5" Type="http://schemas.openxmlformats.org/officeDocument/2006/relationships/image" Target="../media/image75.png"/><Relationship Id="rId4" Type="http://schemas.openxmlformats.org/officeDocument/2006/relationships/image" Target="../media/image74.png"/></Relationships>
</file>

<file path=ppt/slides/_rels/slide91.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89.xml"/><Relationship Id="rId1" Type="http://schemas.openxmlformats.org/officeDocument/2006/relationships/slideLayout" Target="../slideLayouts/slideLayout2.xml"/><Relationship Id="rId6" Type="http://schemas.openxmlformats.org/officeDocument/2006/relationships/image" Target="../media/image88.png"/><Relationship Id="rId5" Type="http://schemas.openxmlformats.org/officeDocument/2006/relationships/image" Target="../media/image87.png"/><Relationship Id="rId4" Type="http://schemas.openxmlformats.org/officeDocument/2006/relationships/image" Target="../media/image86.png"/></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13.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13.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13.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13.xml"/></Relationships>
</file>

<file path=ppt/slides/_rels/slide96.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94.xml"/><Relationship Id="rId1" Type="http://schemas.openxmlformats.org/officeDocument/2006/relationships/slideLayout" Target="../slideLayouts/slideLayout13.xml"/></Relationships>
</file>

<file path=ppt/slides/_rels/slide97.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95.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4" name="Picture 1">
            <a:extLst>
              <a:ext uri="{FF2B5EF4-FFF2-40B4-BE49-F238E27FC236}">
                <a16:creationId xmlns:a16="http://schemas.microsoft.com/office/drawing/2014/main" id="{783646DA-CA03-EA21-BA0D-0AA2AB79AB9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52500" y="633413"/>
            <a:ext cx="2362200" cy="193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3" name="Rectangle 3">
            <a:extLst>
              <a:ext uri="{FF2B5EF4-FFF2-40B4-BE49-F238E27FC236}">
                <a16:creationId xmlns:a16="http://schemas.microsoft.com/office/drawing/2014/main" id="{3CC08485-48E0-D65D-411A-E323C52843C5}"/>
              </a:ext>
            </a:extLst>
          </p:cNvPr>
          <p:cNvSpPr>
            <a:spLocks noGrp="1"/>
          </p:cNvSpPr>
          <p:nvPr>
            <p:ph type="subTitle" idx="1"/>
          </p:nvPr>
        </p:nvSpPr>
        <p:spPr>
          <a:xfrm>
            <a:off x="3314700" y="2819400"/>
            <a:ext cx="7162800" cy="3352800"/>
          </a:xfrm>
        </p:spPr>
        <p:txBody>
          <a:bodyPr/>
          <a:lstStyle/>
          <a:p>
            <a:pPr algn="l" eaLnBrk="1" hangingPunct="1">
              <a:buFont typeface="Wingdings" panose="05000000000000000000" pitchFamily="2" charset="2"/>
              <a:buNone/>
            </a:pPr>
            <a:r>
              <a:rPr lang="en-US" altLang="en-US" dirty="0"/>
              <a:t>Course Number: </a:t>
            </a:r>
          </a:p>
          <a:p>
            <a:pPr algn="l" eaLnBrk="1" hangingPunct="1">
              <a:buFont typeface="Wingdings" panose="05000000000000000000" pitchFamily="2" charset="2"/>
              <a:buNone/>
            </a:pPr>
            <a:r>
              <a:rPr lang="en-US" altLang="en-US" dirty="0"/>
              <a:t>Course Location: 	</a:t>
            </a:r>
          </a:p>
          <a:p>
            <a:pPr algn="l" eaLnBrk="1" hangingPunct="1">
              <a:buFont typeface="Wingdings" panose="05000000000000000000" pitchFamily="2" charset="2"/>
              <a:buNone/>
            </a:pPr>
            <a:r>
              <a:rPr lang="en-US" altLang="en-US" dirty="0"/>
              <a:t>Course Date: </a:t>
            </a:r>
          </a:p>
          <a:p>
            <a:pPr algn="l" eaLnBrk="1" hangingPunct="1">
              <a:buFont typeface="Wingdings" panose="05000000000000000000" pitchFamily="2" charset="2"/>
              <a:buNone/>
            </a:pPr>
            <a:r>
              <a:rPr lang="en-US" altLang="en-US" dirty="0"/>
              <a:t>AFDO Region: </a:t>
            </a:r>
          </a:p>
          <a:p>
            <a:pPr algn="l" eaLnBrk="1" hangingPunct="1">
              <a:buFont typeface="Wingdings" panose="05000000000000000000" pitchFamily="2" charset="2"/>
              <a:buNone/>
            </a:pPr>
            <a:r>
              <a:rPr lang="en-US" altLang="en-US" dirty="0"/>
              <a:t>Instructor: </a:t>
            </a:r>
            <a:r>
              <a:rPr lang="en-US" altLang="en-US" sz="2800" dirty="0"/>
              <a:t>		 		</a:t>
            </a:r>
          </a:p>
        </p:txBody>
      </p:sp>
      <p:sp>
        <p:nvSpPr>
          <p:cNvPr id="2" name="Slide Number Placeholder 1">
            <a:extLst>
              <a:ext uri="{FF2B5EF4-FFF2-40B4-BE49-F238E27FC236}">
                <a16:creationId xmlns:a16="http://schemas.microsoft.com/office/drawing/2014/main" id="{791E4ACC-62E2-4AED-9CAA-170FD3BBD79F}"/>
              </a:ext>
            </a:extLst>
          </p:cNvPr>
          <p:cNvSpPr>
            <a:spLocks noGrp="1"/>
          </p:cNvSpPr>
          <p:nvPr>
            <p:ph type="sldNum" sz="quarter" idx="12"/>
          </p:nvPr>
        </p:nvSpPr>
        <p:spPr/>
        <p:txBody>
          <a:bodyPr/>
          <a:lstStyle/>
          <a:p>
            <a:fld id="{15917DC2-9DCE-4264-A48C-960D5995AB3D}" type="slidenum">
              <a:rPr lang="en-US" altLang="en-US" smtClean="0"/>
              <a:pPr/>
              <a:t>1</a:t>
            </a:fld>
            <a:endParaRPr lang="en-US" altLang="en-US" dirty="0"/>
          </a:p>
        </p:txBody>
      </p:sp>
      <p:sp>
        <p:nvSpPr>
          <p:cNvPr id="10242" name="Rectangle 2">
            <a:extLst>
              <a:ext uri="{FF2B5EF4-FFF2-40B4-BE49-F238E27FC236}">
                <a16:creationId xmlns:a16="http://schemas.microsoft.com/office/drawing/2014/main" id="{E293AA29-8BED-CFDE-F916-E0CA10043723}"/>
              </a:ext>
            </a:extLst>
          </p:cNvPr>
          <p:cNvSpPr>
            <a:spLocks noGrp="1"/>
          </p:cNvSpPr>
          <p:nvPr>
            <p:ph type="ctrTitle" idx="4294967295"/>
          </p:nvPr>
        </p:nvSpPr>
        <p:spPr>
          <a:xfrm>
            <a:off x="4495800" y="381000"/>
            <a:ext cx="7696200" cy="2057400"/>
          </a:xfrm>
        </p:spPr>
        <p:txBody>
          <a:bodyPr/>
          <a:lstStyle/>
          <a:p>
            <a:pPr eaLnBrk="1" hangingPunct="1"/>
            <a:r>
              <a:rPr lang="en-US" altLang="en-US" sz="4800" dirty="0"/>
              <a:t>Seafood HACCP Alliance </a:t>
            </a:r>
            <a:br>
              <a:rPr lang="en-US" altLang="en-US" dirty="0"/>
            </a:br>
            <a:r>
              <a:rPr lang="en-US" altLang="en-US" dirty="0"/>
              <a:t>Segment Two Course</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a:extLst>
              <a:ext uri="{FF2B5EF4-FFF2-40B4-BE49-F238E27FC236}">
                <a16:creationId xmlns:a16="http://schemas.microsoft.com/office/drawing/2014/main" id="{2B3F56FF-A28A-572F-20A5-2FEF6ACDC5A9}"/>
              </a:ext>
            </a:extLst>
          </p:cNvPr>
          <p:cNvSpPr>
            <a:spLocks noGrp="1"/>
          </p:cNvSpPr>
          <p:nvPr>
            <p:ph type="title"/>
          </p:nvPr>
        </p:nvSpPr>
        <p:spPr>
          <a:xfrm>
            <a:off x="576263" y="228600"/>
            <a:ext cx="11039475" cy="1143000"/>
          </a:xfrm>
        </p:spPr>
        <p:txBody>
          <a:bodyPr/>
          <a:lstStyle/>
          <a:p>
            <a:pPr algn="ctr" eaLnBrk="1" hangingPunct="1"/>
            <a:r>
              <a:rPr lang="en-US" altLang="en-US" dirty="0">
                <a:ea typeface="MS PGothic"/>
              </a:rPr>
              <a:t>What MUST all seafood processors do?</a:t>
            </a:r>
          </a:p>
        </p:txBody>
      </p:sp>
      <p:sp>
        <p:nvSpPr>
          <p:cNvPr id="28675" name="Rectangle 3">
            <a:extLst>
              <a:ext uri="{FF2B5EF4-FFF2-40B4-BE49-F238E27FC236}">
                <a16:creationId xmlns:a16="http://schemas.microsoft.com/office/drawing/2014/main" id="{F9CAC73C-9D1E-7D04-1153-E323FBC79DB9}"/>
              </a:ext>
            </a:extLst>
          </p:cNvPr>
          <p:cNvSpPr>
            <a:spLocks noGrp="1"/>
          </p:cNvSpPr>
          <p:nvPr>
            <p:ph idx="1"/>
          </p:nvPr>
        </p:nvSpPr>
        <p:spPr>
          <a:xfrm>
            <a:off x="1066800" y="1600200"/>
            <a:ext cx="11037888" cy="4876800"/>
          </a:xfrm>
        </p:spPr>
        <p:txBody>
          <a:bodyPr vert="horz" lIns="91440" tIns="45720" rIns="91440" bIns="45720" rtlCol="0" anchor="t">
            <a:noAutofit/>
          </a:bodyPr>
          <a:lstStyle/>
          <a:p>
            <a:pPr eaLnBrk="1" hangingPunct="1">
              <a:lnSpc>
                <a:spcPct val="90000"/>
              </a:lnSpc>
              <a:buFont typeface="Wingdings" panose="05000000000000000000" pitchFamily="2" charset="2"/>
              <a:buChar char="§"/>
            </a:pPr>
            <a:r>
              <a:rPr lang="en-US" altLang="en-US" dirty="0">
                <a:ea typeface="MS PGothic"/>
              </a:rPr>
              <a:t>Complete a</a:t>
            </a:r>
            <a:r>
              <a:rPr lang="en-US" altLang="en-US" b="1" dirty="0">
                <a:ea typeface="MS PGothic"/>
              </a:rPr>
              <a:t> </a:t>
            </a:r>
            <a:r>
              <a:rPr lang="en-US" altLang="en-US" b="1" dirty="0">
                <a:solidFill>
                  <a:srgbClr val="C00000"/>
                </a:solidFill>
                <a:ea typeface="MS PGothic"/>
              </a:rPr>
              <a:t>Hazard Analysis</a:t>
            </a:r>
            <a:r>
              <a:rPr lang="en-US" altLang="en-US" dirty="0">
                <a:solidFill>
                  <a:srgbClr val="C00000"/>
                </a:solidFill>
                <a:ea typeface="MS PGothic"/>
              </a:rPr>
              <a:t> </a:t>
            </a:r>
            <a:r>
              <a:rPr lang="en-US" altLang="en-US" dirty="0">
                <a:ea typeface="MS PGothic"/>
              </a:rPr>
              <a:t>to determine if there are any significant hazards associated with your products or process</a:t>
            </a:r>
            <a:br>
              <a:rPr lang="en-US" altLang="en-US" dirty="0">
                <a:ea typeface="MS PGothic"/>
              </a:rPr>
            </a:br>
            <a:endParaRPr lang="en-US" altLang="en-US" dirty="0">
              <a:ea typeface="MS PGothic"/>
              <a:cs typeface="Calibri"/>
            </a:endParaRPr>
          </a:p>
          <a:p>
            <a:pPr eaLnBrk="1" hangingPunct="1">
              <a:lnSpc>
                <a:spcPct val="90000"/>
              </a:lnSpc>
              <a:buFont typeface="Wingdings" panose="05000000000000000000" pitchFamily="2" charset="2"/>
              <a:buChar char="§"/>
            </a:pPr>
            <a:r>
              <a:rPr lang="en-US" altLang="en-US" dirty="0">
                <a:ea typeface="MS PGothic"/>
              </a:rPr>
              <a:t>Develop and implement a </a:t>
            </a:r>
            <a:r>
              <a:rPr lang="en-US" altLang="en-US" b="1" dirty="0">
                <a:solidFill>
                  <a:srgbClr val="C00000"/>
                </a:solidFill>
                <a:ea typeface="MS PGothic"/>
              </a:rPr>
              <a:t>HACCP Plan</a:t>
            </a:r>
            <a:r>
              <a:rPr lang="en-US" altLang="en-US" dirty="0">
                <a:solidFill>
                  <a:srgbClr val="C00000"/>
                </a:solidFill>
                <a:ea typeface="MS PGothic"/>
              </a:rPr>
              <a:t> </a:t>
            </a:r>
            <a:r>
              <a:rPr lang="en-US" altLang="en-US" dirty="0">
                <a:ea typeface="MS PGothic"/>
              </a:rPr>
              <a:t>to control any significant food safety hazards that are identified </a:t>
            </a:r>
            <a:br>
              <a:rPr lang="en-US" altLang="en-US" dirty="0">
                <a:ea typeface="MS PGothic"/>
              </a:rPr>
            </a:br>
            <a:endParaRPr lang="en-US" altLang="en-US" dirty="0">
              <a:ea typeface="MS PGothic" panose="020B0600070205080204" pitchFamily="34" charset="-128"/>
              <a:cs typeface="Calibri"/>
            </a:endParaRPr>
          </a:p>
          <a:p>
            <a:pPr eaLnBrk="1" hangingPunct="1">
              <a:lnSpc>
                <a:spcPct val="90000"/>
              </a:lnSpc>
              <a:buFont typeface="Wingdings" panose="05000000000000000000" pitchFamily="2" charset="2"/>
              <a:buChar char="§"/>
            </a:pPr>
            <a:r>
              <a:rPr lang="en-US" altLang="en-US" dirty="0">
                <a:ea typeface="MS PGothic"/>
              </a:rPr>
              <a:t>Monitor and keep records of monitoring results and corrections taken for 8 specified areas of</a:t>
            </a:r>
            <a:r>
              <a:rPr lang="en-US" altLang="en-US" b="1" dirty="0">
                <a:ea typeface="MS PGothic"/>
              </a:rPr>
              <a:t> </a:t>
            </a:r>
            <a:r>
              <a:rPr lang="en-US" altLang="en-US" b="1" dirty="0">
                <a:solidFill>
                  <a:srgbClr val="C00000"/>
                </a:solidFill>
                <a:ea typeface="MS PGothic"/>
              </a:rPr>
              <a:t>sanitation</a:t>
            </a:r>
            <a:br>
              <a:rPr lang="en-US" altLang="en-US" dirty="0">
                <a:ea typeface="MS PGothic"/>
              </a:rPr>
            </a:br>
            <a:endParaRPr lang="en-US" altLang="en-US" dirty="0">
              <a:solidFill>
                <a:srgbClr val="C00000"/>
              </a:solidFill>
              <a:ea typeface="MS PGothic" panose="020B0600070205080204" pitchFamily="34" charset="-128"/>
              <a:cs typeface="Calibri"/>
            </a:endParaRPr>
          </a:p>
          <a:p>
            <a:pPr>
              <a:lnSpc>
                <a:spcPct val="90000"/>
              </a:lnSpc>
              <a:buFont typeface="Wingdings" panose="05000000000000000000" pitchFamily="2" charset="2"/>
              <a:buChar char="§"/>
            </a:pPr>
            <a:r>
              <a:rPr lang="en-US" dirty="0">
                <a:solidFill>
                  <a:srgbClr val="000000"/>
                </a:solidFill>
                <a:ea typeface="MS PGothic"/>
              </a:rPr>
              <a:t>HACCP</a:t>
            </a:r>
            <a:r>
              <a:rPr lang="en-US" dirty="0">
                <a:ea typeface="+mn-lt"/>
                <a:cs typeface="+mn-lt"/>
              </a:rPr>
              <a:t> Plans must be signed, dated and reassessed yearly by a trained individual</a:t>
            </a:r>
            <a:endParaRPr lang="en-US" altLang="en-US" dirty="0">
              <a:solidFill>
                <a:srgbClr val="C00000"/>
              </a:solidFill>
              <a:ea typeface="MS PGothic" panose="020B0600070205080204" pitchFamily="34" charset="-128"/>
              <a:cs typeface="Calibri"/>
            </a:endParaRPr>
          </a:p>
          <a:p>
            <a:pPr>
              <a:lnSpc>
                <a:spcPct val="90000"/>
              </a:lnSpc>
              <a:buFont typeface="Wingdings" panose="05000000000000000000" pitchFamily="2" charset="2"/>
              <a:buChar char="§"/>
            </a:pPr>
            <a:endParaRPr lang="en-US" altLang="en-US" sz="4000" dirty="0">
              <a:solidFill>
                <a:srgbClr val="C00000"/>
              </a:solidFill>
              <a:ea typeface="MS PGothic" panose="020B0600070205080204" pitchFamily="34" charset="-128"/>
              <a:cs typeface="Calibri"/>
            </a:endParaRPr>
          </a:p>
        </p:txBody>
      </p:sp>
      <p:sp>
        <p:nvSpPr>
          <p:cNvPr id="2" name="Slide Number Placeholder 1">
            <a:extLst>
              <a:ext uri="{FF2B5EF4-FFF2-40B4-BE49-F238E27FC236}">
                <a16:creationId xmlns:a16="http://schemas.microsoft.com/office/drawing/2014/main" id="{A971ACBB-1C57-4AB4-857A-5CD05C6864C9}"/>
              </a:ext>
            </a:extLst>
          </p:cNvPr>
          <p:cNvSpPr>
            <a:spLocks noGrp="1"/>
          </p:cNvSpPr>
          <p:nvPr>
            <p:ph type="sldNum" sz="quarter" idx="12"/>
          </p:nvPr>
        </p:nvSpPr>
        <p:spPr/>
        <p:txBody>
          <a:bodyPr/>
          <a:lstStyle/>
          <a:p>
            <a:fld id="{2D4FA31A-ABA5-4667-BACC-3489C0083671}" type="slidenum">
              <a:rPr lang="en-US" altLang="en-US" smtClean="0"/>
              <a:pPr/>
              <a:t>10</a:t>
            </a:fld>
            <a:endParaRPr lang="en-US" altLang="en-US" dirty="0"/>
          </a:p>
        </p:txBody>
      </p:sp>
      <p:sp>
        <p:nvSpPr>
          <p:cNvPr id="3" name="TextBox 2">
            <a:extLst>
              <a:ext uri="{FF2B5EF4-FFF2-40B4-BE49-F238E27FC236}">
                <a16:creationId xmlns:a16="http://schemas.microsoft.com/office/drawing/2014/main" id="{F15207A6-499A-3133-7F05-EBDF118D99D4}"/>
              </a:ext>
            </a:extLst>
          </p:cNvPr>
          <p:cNvSpPr txBox="1"/>
          <p:nvPr/>
        </p:nvSpPr>
        <p:spPr>
          <a:xfrm>
            <a:off x="7739743" y="13128171"/>
            <a:ext cx="184731" cy="369332"/>
          </a:xfrm>
          <a:prstGeom prst="rect">
            <a:avLst/>
          </a:prstGeom>
          <a:noFill/>
        </p:spPr>
        <p:txBody>
          <a:bodyPr wrap="none" rtlCol="0">
            <a:spAutoFit/>
          </a:bodyPr>
          <a:lstStyle/>
          <a:p>
            <a:endParaRPr lang="en-US"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a:extLst>
              <a:ext uri="{FF2B5EF4-FFF2-40B4-BE49-F238E27FC236}">
                <a16:creationId xmlns:a16="http://schemas.microsoft.com/office/drawing/2014/main" id="{29B4CC09-BB3E-DA9F-781C-60C6A3D30D80}"/>
              </a:ext>
            </a:extLst>
          </p:cNvPr>
          <p:cNvSpPr>
            <a:spLocks noGrp="1"/>
          </p:cNvSpPr>
          <p:nvPr>
            <p:ph type="title"/>
          </p:nvPr>
        </p:nvSpPr>
        <p:spPr>
          <a:xfrm>
            <a:off x="1016000" y="254000"/>
            <a:ext cx="10566400" cy="1143000"/>
          </a:xfrm>
        </p:spPr>
        <p:txBody>
          <a:bodyPr/>
          <a:lstStyle/>
          <a:p>
            <a:pPr algn="ctr" eaLnBrk="1" hangingPunct="1"/>
            <a:r>
              <a:rPr lang="en-US" altLang="en-US" sz="4400" dirty="0">
                <a:ea typeface="MS PGothic"/>
              </a:rPr>
              <a:t>What MUST all seafood processors do?</a:t>
            </a:r>
          </a:p>
        </p:txBody>
      </p:sp>
      <p:sp>
        <p:nvSpPr>
          <p:cNvPr id="3" name="Slide Number Placeholder 2">
            <a:extLst>
              <a:ext uri="{FF2B5EF4-FFF2-40B4-BE49-F238E27FC236}">
                <a16:creationId xmlns:a16="http://schemas.microsoft.com/office/drawing/2014/main" id="{6C2C8DBD-C982-4658-B252-A7B0B4E2D827}"/>
              </a:ext>
            </a:extLst>
          </p:cNvPr>
          <p:cNvSpPr>
            <a:spLocks noGrp="1"/>
          </p:cNvSpPr>
          <p:nvPr>
            <p:ph type="sldNum" sz="quarter" idx="12"/>
          </p:nvPr>
        </p:nvSpPr>
        <p:spPr/>
        <p:txBody>
          <a:bodyPr/>
          <a:lstStyle/>
          <a:p>
            <a:fld id="{2D4FA31A-ABA5-4667-BACC-3489C0083671}" type="slidenum">
              <a:rPr lang="en-US" altLang="en-US" smtClean="0"/>
              <a:pPr/>
              <a:t>11</a:t>
            </a:fld>
            <a:endParaRPr lang="en-US" altLang="en-US" dirty="0"/>
          </a:p>
        </p:txBody>
      </p:sp>
      <p:grpSp>
        <p:nvGrpSpPr>
          <p:cNvPr id="30724" name="Group 3">
            <a:extLst>
              <a:ext uri="{FF2B5EF4-FFF2-40B4-BE49-F238E27FC236}">
                <a16:creationId xmlns:a16="http://schemas.microsoft.com/office/drawing/2014/main" id="{48537301-0C72-E944-1D5A-9627617EFF3A}"/>
              </a:ext>
            </a:extLst>
          </p:cNvPr>
          <p:cNvGrpSpPr>
            <a:grpSpLocks/>
          </p:cNvGrpSpPr>
          <p:nvPr/>
        </p:nvGrpSpPr>
        <p:grpSpPr bwMode="auto">
          <a:xfrm>
            <a:off x="1020763" y="1831975"/>
            <a:ext cx="4206875" cy="3775075"/>
            <a:chOff x="4857750" y="2345055"/>
            <a:chExt cx="2476500" cy="2167890"/>
          </a:xfrm>
        </p:grpSpPr>
        <p:sp>
          <p:nvSpPr>
            <p:cNvPr id="12" name="Isosceles Triangle 11">
              <a:extLst>
                <a:ext uri="{FF2B5EF4-FFF2-40B4-BE49-F238E27FC236}">
                  <a16:creationId xmlns:a16="http://schemas.microsoft.com/office/drawing/2014/main" id="{8B18C4BE-1A32-41DC-A174-F719981DCB54}"/>
                </a:ext>
              </a:extLst>
            </p:cNvPr>
            <p:cNvSpPr/>
            <p:nvPr/>
          </p:nvSpPr>
          <p:spPr>
            <a:xfrm>
              <a:off x="4857750" y="2345055"/>
              <a:ext cx="2476500" cy="2167890"/>
            </a:xfrm>
            <a:prstGeom prst="triangle">
              <a:avLst/>
            </a:prstGeom>
            <a:solidFill>
              <a:srgbClr val="CCFFCC"/>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dirty="0"/>
            </a:p>
          </p:txBody>
        </p:sp>
        <p:cxnSp>
          <p:nvCxnSpPr>
            <p:cNvPr id="13" name="Straight Connector 12">
              <a:extLst>
                <a:ext uri="{FF2B5EF4-FFF2-40B4-BE49-F238E27FC236}">
                  <a16:creationId xmlns:a16="http://schemas.microsoft.com/office/drawing/2014/main" id="{2E62612D-B90A-4FF0-855A-7CAB2741901F}"/>
                </a:ext>
              </a:extLst>
            </p:cNvPr>
            <p:cNvCxnSpPr/>
            <p:nvPr/>
          </p:nvCxnSpPr>
          <p:spPr>
            <a:xfrm flipV="1">
              <a:off x="5162406" y="3967782"/>
              <a:ext cx="1848497" cy="729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53B8D333-DC3B-427E-A8AE-E8B16C6E3683}"/>
                </a:ext>
              </a:extLst>
            </p:cNvPr>
            <p:cNvCxnSpPr>
              <a:stCxn id="12" idx="1"/>
              <a:endCxn id="12" idx="5"/>
            </p:cNvCxnSpPr>
            <p:nvPr/>
          </p:nvCxnSpPr>
          <p:spPr>
            <a:xfrm>
              <a:off x="5477342" y="3429912"/>
              <a:ext cx="123825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0729" name="TextBox 7">
              <a:extLst>
                <a:ext uri="{FF2B5EF4-FFF2-40B4-BE49-F238E27FC236}">
                  <a16:creationId xmlns:a16="http://schemas.microsoft.com/office/drawing/2014/main" id="{B674D453-7368-011C-C732-141415768291}"/>
                </a:ext>
              </a:extLst>
            </p:cNvPr>
            <p:cNvSpPr txBox="1">
              <a:spLocks noChangeArrowheads="1"/>
            </p:cNvSpPr>
            <p:nvPr/>
          </p:nvSpPr>
          <p:spPr bwMode="auto">
            <a:xfrm>
              <a:off x="5593080" y="3028890"/>
              <a:ext cx="1005840" cy="30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b="1">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b="1">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b="1">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b="1">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b="1">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9pPr>
            </a:lstStyle>
            <a:p>
              <a:pPr algn="ctr">
                <a:spcBef>
                  <a:spcPct val="0"/>
                </a:spcBef>
                <a:buFontTx/>
                <a:buNone/>
              </a:pPr>
              <a:r>
                <a:rPr lang="en-US" altLang="en-US" sz="2800" dirty="0">
                  <a:latin typeface="Arial" panose="020B0604020202020204" pitchFamily="34" charset="0"/>
                </a:rPr>
                <a:t>HACCP</a:t>
              </a:r>
            </a:p>
          </p:txBody>
        </p:sp>
        <p:sp>
          <p:nvSpPr>
            <p:cNvPr id="30730" name="TextBox 8">
              <a:extLst>
                <a:ext uri="{FF2B5EF4-FFF2-40B4-BE49-F238E27FC236}">
                  <a16:creationId xmlns:a16="http://schemas.microsoft.com/office/drawing/2014/main" id="{241703FA-3552-C6F3-7BDB-CBE692354D37}"/>
                </a:ext>
              </a:extLst>
            </p:cNvPr>
            <p:cNvSpPr txBox="1">
              <a:spLocks noChangeArrowheads="1"/>
            </p:cNvSpPr>
            <p:nvPr/>
          </p:nvSpPr>
          <p:spPr bwMode="auto">
            <a:xfrm>
              <a:off x="5593080" y="3542101"/>
              <a:ext cx="1005840" cy="371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t">
              <a:spAutoFit/>
            </a:bodyPr>
            <a:lstStyle>
              <a:lvl1pPr>
                <a:spcBef>
                  <a:spcPct val="20000"/>
                </a:spcBef>
                <a:buFont typeface="Arial" panose="020B0604020202020204" pitchFamily="34" charset="0"/>
                <a:buChar char="•"/>
                <a:defRPr sz="3200" b="1">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b="1">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b="1">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b="1">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b="1">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9pPr>
            </a:lstStyle>
            <a:p>
              <a:pPr algn="ctr">
                <a:spcBef>
                  <a:spcPct val="0"/>
                </a:spcBef>
                <a:buFontTx/>
                <a:buNone/>
              </a:pPr>
              <a:r>
                <a:rPr lang="en-US" altLang="en-US" sz="3600" dirty="0">
                  <a:solidFill>
                    <a:srgbClr val="C00000"/>
                  </a:solidFill>
                  <a:latin typeface="Arial"/>
                  <a:ea typeface="MS PGothic"/>
                  <a:cs typeface="Arial"/>
                </a:rPr>
                <a:t>SCPs</a:t>
              </a:r>
              <a:endParaRPr lang="en-US" altLang="en-US" sz="3600" dirty="0">
                <a:solidFill>
                  <a:srgbClr val="C00000"/>
                </a:solidFill>
                <a:latin typeface="Arial" panose="020B0604020202020204" pitchFamily="34" charset="0"/>
              </a:endParaRPr>
            </a:p>
          </p:txBody>
        </p:sp>
        <p:sp>
          <p:nvSpPr>
            <p:cNvPr id="30731" name="TextBox 9">
              <a:extLst>
                <a:ext uri="{FF2B5EF4-FFF2-40B4-BE49-F238E27FC236}">
                  <a16:creationId xmlns:a16="http://schemas.microsoft.com/office/drawing/2014/main" id="{68D4EAAD-500B-FC82-3253-ADCB1E92AA2B}"/>
                </a:ext>
              </a:extLst>
            </p:cNvPr>
            <p:cNvSpPr txBox="1">
              <a:spLocks noChangeArrowheads="1"/>
            </p:cNvSpPr>
            <p:nvPr/>
          </p:nvSpPr>
          <p:spPr bwMode="auto">
            <a:xfrm>
              <a:off x="5226099" y="4078623"/>
              <a:ext cx="1714499" cy="30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b="1">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b="1">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b="1">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b="1">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b="1">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9pPr>
            </a:lstStyle>
            <a:p>
              <a:pPr algn="ctr">
                <a:spcBef>
                  <a:spcPct val="0"/>
                </a:spcBef>
                <a:buFontTx/>
                <a:buNone/>
              </a:pPr>
              <a:r>
                <a:rPr lang="en-US" altLang="en-US" sz="2800" dirty="0">
                  <a:latin typeface="Arial" panose="020B0604020202020204" pitchFamily="34" charset="0"/>
                </a:rPr>
                <a:t>GMPs 117</a:t>
              </a:r>
            </a:p>
          </p:txBody>
        </p:sp>
      </p:grpSp>
      <p:sp>
        <p:nvSpPr>
          <p:cNvPr id="9" name="TextBox 8">
            <a:extLst>
              <a:ext uri="{FF2B5EF4-FFF2-40B4-BE49-F238E27FC236}">
                <a16:creationId xmlns:a16="http://schemas.microsoft.com/office/drawing/2014/main" id="{8ADBF8B5-27B7-4ECA-B584-CEDCB652A03A}"/>
              </a:ext>
            </a:extLst>
          </p:cNvPr>
          <p:cNvSpPr txBox="1"/>
          <p:nvPr/>
        </p:nvSpPr>
        <p:spPr>
          <a:xfrm>
            <a:off x="5157361" y="2247900"/>
            <a:ext cx="6419386" cy="2859885"/>
          </a:xfrm>
          <a:prstGeom prst="rect">
            <a:avLst/>
          </a:prstGeom>
          <a:noFill/>
        </p:spPr>
        <p:txBody>
          <a:bodyPr wrap="square" lIns="91440" tIns="45720" rIns="91440" bIns="45720" anchor="t">
            <a:spAutoFit/>
          </a:bodyPr>
          <a:lstStyle/>
          <a:p>
            <a:pPr eaLnBrk="1" fontAlgn="auto" hangingPunct="1">
              <a:lnSpc>
                <a:spcPct val="80000"/>
              </a:lnSpc>
              <a:spcAft>
                <a:spcPts val="0"/>
              </a:spcAft>
              <a:defRPr/>
            </a:pPr>
            <a:r>
              <a:rPr lang="en-US" sz="3200" b="1" dirty="0">
                <a:latin typeface="+mn-lt"/>
                <a:ea typeface="MS PGothic"/>
                <a:cs typeface="Arial"/>
              </a:rPr>
              <a:t>Processors are required to develop </a:t>
            </a:r>
            <a:br>
              <a:rPr lang="en-US" sz="3200" b="1" dirty="0">
                <a:latin typeface="+mn-lt"/>
                <a:cs typeface="Arial" panose="020B0604020202020204" pitchFamily="34" charset="0"/>
              </a:rPr>
            </a:br>
            <a:r>
              <a:rPr lang="en-US" sz="3200" b="1" dirty="0">
                <a:latin typeface="+mn-lt"/>
                <a:ea typeface="MS PGothic"/>
                <a:cs typeface="Arial"/>
              </a:rPr>
              <a:t>and maintain a HACCP program based on a foundation of </a:t>
            </a:r>
            <a:r>
              <a:rPr lang="en-US" sz="3200" b="1" dirty="0">
                <a:solidFill>
                  <a:srgbClr val="C00000"/>
                </a:solidFill>
                <a:latin typeface="+mn-lt"/>
                <a:ea typeface="MS PGothic"/>
                <a:cs typeface="Arial"/>
              </a:rPr>
              <a:t>Sanitation Control Procedures (SCPs—21 CFR 123.11) </a:t>
            </a:r>
            <a:r>
              <a:rPr lang="en-US" sz="3200" b="1" dirty="0">
                <a:solidFill>
                  <a:srgbClr val="000000"/>
                </a:solidFill>
                <a:latin typeface="+mn-lt"/>
                <a:ea typeface="MS PGothic"/>
                <a:cs typeface="Arial"/>
              </a:rPr>
              <a:t>and</a:t>
            </a:r>
            <a:r>
              <a:rPr lang="en-US" sz="3200" b="1" dirty="0">
                <a:latin typeface="+mn-lt"/>
                <a:ea typeface="MS PGothic"/>
                <a:cs typeface="Arial"/>
              </a:rPr>
              <a:t> the current Good Manufacturing Practices (GMPs—21 CFR 117)</a:t>
            </a:r>
          </a:p>
        </p:txBody>
      </p:sp>
      <p:sp>
        <p:nvSpPr>
          <p:cNvPr id="2" name="Rounded Rectangle 22">
            <a:extLst>
              <a:ext uri="{FF2B5EF4-FFF2-40B4-BE49-F238E27FC236}">
                <a16:creationId xmlns:a16="http://schemas.microsoft.com/office/drawing/2014/main" id="{E7B01D3E-DE31-364D-D2FF-C36D9A978619}"/>
              </a:ext>
            </a:extLst>
          </p:cNvPr>
          <p:cNvSpPr/>
          <p:nvPr/>
        </p:nvSpPr>
        <p:spPr bwMode="auto">
          <a:xfrm>
            <a:off x="10058400" y="6188200"/>
            <a:ext cx="1068551" cy="488700"/>
          </a:xfrm>
          <a:prstGeom prst="roundRect">
            <a:avLst/>
          </a:prstGeom>
          <a:solidFill>
            <a:schemeClr val="tx2">
              <a:lumMod val="5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r>
              <a:rPr lang="en-US" sz="2400" dirty="0">
                <a:solidFill>
                  <a:srgbClr val="FFC000"/>
                </a:solidFill>
                <a:cs typeface="Calibri"/>
              </a:rPr>
              <a:t>AD1-3</a:t>
            </a:r>
          </a:p>
        </p:txBody>
      </p:sp>
      <p:grpSp>
        <p:nvGrpSpPr>
          <p:cNvPr id="5" name="Group 4">
            <a:extLst>
              <a:ext uri="{FF2B5EF4-FFF2-40B4-BE49-F238E27FC236}">
                <a16:creationId xmlns:a16="http://schemas.microsoft.com/office/drawing/2014/main" id="{E1DF65B0-BF60-F943-E032-EB4CA82DD3CF}"/>
              </a:ext>
            </a:extLst>
          </p:cNvPr>
          <p:cNvGrpSpPr>
            <a:grpSpLocks/>
          </p:cNvGrpSpPr>
          <p:nvPr/>
        </p:nvGrpSpPr>
        <p:grpSpPr bwMode="auto">
          <a:xfrm>
            <a:off x="8486920" y="6189650"/>
            <a:ext cx="1389656" cy="488733"/>
            <a:chOff x="8530997" y="4251115"/>
            <a:chExt cx="1483126" cy="473285"/>
          </a:xfrm>
        </p:grpSpPr>
        <p:sp>
          <p:nvSpPr>
            <p:cNvPr id="17" name="Rectangle: Rounded Corners 16">
              <a:extLst>
                <a:ext uri="{FF2B5EF4-FFF2-40B4-BE49-F238E27FC236}">
                  <a16:creationId xmlns:a16="http://schemas.microsoft.com/office/drawing/2014/main" id="{334026E7-5878-6BDD-0333-C172FD73D52E}"/>
                </a:ext>
              </a:extLst>
            </p:cNvPr>
            <p:cNvSpPr/>
            <p:nvPr/>
          </p:nvSpPr>
          <p:spPr>
            <a:xfrm>
              <a:off x="8534743" y="4266769"/>
              <a:ext cx="1479380" cy="457631"/>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8" name="TextBox 2">
              <a:extLst>
                <a:ext uri="{FF2B5EF4-FFF2-40B4-BE49-F238E27FC236}">
                  <a16:creationId xmlns:a16="http://schemas.microsoft.com/office/drawing/2014/main" id="{A93A41C2-1AC1-93C3-5EB3-B59CBC38E31F}"/>
                </a:ext>
              </a:extLst>
            </p:cNvPr>
            <p:cNvSpPr txBox="1">
              <a:spLocks noChangeArrowheads="1"/>
            </p:cNvSpPr>
            <p:nvPr/>
          </p:nvSpPr>
          <p:spPr bwMode="auto">
            <a:xfrm>
              <a:off x="8530997" y="4251115"/>
              <a:ext cx="1481286" cy="4306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spcBef>
                  <a:spcPct val="20000"/>
                </a:spcBef>
                <a:buFont typeface="Arial" panose="020B0604020202020204" pitchFamily="34" charset="0"/>
                <a:buChar char="•"/>
                <a:defRPr sz="3200" b="1">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b="1">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b="1">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b="1">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b="1">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9pPr>
            </a:lstStyle>
            <a:p>
              <a:pPr algn="ctr">
                <a:spcBef>
                  <a:spcPct val="0"/>
                </a:spcBef>
                <a:buFontTx/>
                <a:buNone/>
              </a:pPr>
              <a:r>
                <a:rPr lang="en-US" altLang="en-US" sz="2400" b="0" dirty="0">
                  <a:solidFill>
                    <a:schemeClr val="bg1"/>
                  </a:solidFill>
                  <a:latin typeface="Arial"/>
                  <a:ea typeface="MS PGothic"/>
                  <a:cs typeface="Arial"/>
                </a:rPr>
                <a:t>CHP1:7</a:t>
              </a:r>
              <a:endParaRPr lang="en-US" altLang="en-US" sz="2400" b="0" dirty="0">
                <a:solidFill>
                  <a:schemeClr val="bg1"/>
                </a:solidFill>
                <a:latin typeface="Arial" panose="020B0604020202020204" pitchFamily="34" charset="0"/>
              </a:endParaRPr>
            </a:p>
          </p:txBody>
        </p:sp>
      </p:gr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a:extLst>
              <a:ext uri="{FF2B5EF4-FFF2-40B4-BE49-F238E27FC236}">
                <a16:creationId xmlns:a16="http://schemas.microsoft.com/office/drawing/2014/main" id="{1D670DAC-D08B-417A-A40E-3371FF4D768A}"/>
              </a:ext>
            </a:extLst>
          </p:cNvPr>
          <p:cNvSpPr>
            <a:spLocks noGrp="1"/>
          </p:cNvSpPr>
          <p:nvPr>
            <p:ph type="title"/>
          </p:nvPr>
        </p:nvSpPr>
        <p:spPr>
          <a:xfrm>
            <a:off x="2794194" y="371707"/>
            <a:ext cx="8691562" cy="685800"/>
          </a:xfrm>
        </p:spPr>
        <p:txBody>
          <a:bodyPr>
            <a:normAutofit fontScale="90000"/>
          </a:bodyPr>
          <a:lstStyle/>
          <a:p>
            <a:pPr algn="ctr" eaLnBrk="1" hangingPunct="1">
              <a:defRPr/>
            </a:pPr>
            <a:r>
              <a:rPr lang="en-US" altLang="en-US" sz="4400" dirty="0">
                <a:solidFill>
                  <a:srgbClr val="C00000"/>
                </a:solidFill>
              </a:rPr>
              <a:t>Sanitation Control Procedures (SCPs) </a:t>
            </a:r>
          </a:p>
        </p:txBody>
      </p:sp>
      <p:sp>
        <p:nvSpPr>
          <p:cNvPr id="32771" name="Rectangle 3">
            <a:extLst>
              <a:ext uri="{FF2B5EF4-FFF2-40B4-BE49-F238E27FC236}">
                <a16:creationId xmlns:a16="http://schemas.microsoft.com/office/drawing/2014/main" id="{BFA92B45-EB18-E159-3597-AB7336A55F66}"/>
              </a:ext>
            </a:extLst>
          </p:cNvPr>
          <p:cNvSpPr>
            <a:spLocks noGrp="1"/>
          </p:cNvSpPr>
          <p:nvPr>
            <p:ph idx="1"/>
          </p:nvPr>
        </p:nvSpPr>
        <p:spPr>
          <a:xfrm>
            <a:off x="1600200" y="4344988"/>
            <a:ext cx="9144000" cy="1979612"/>
          </a:xfrm>
        </p:spPr>
        <p:txBody>
          <a:bodyPr/>
          <a:lstStyle/>
          <a:p>
            <a:pPr marL="0" indent="0" eaLnBrk="1" hangingPunct="1">
              <a:lnSpc>
                <a:spcPct val="80000"/>
              </a:lnSpc>
              <a:buFont typeface="Arial" panose="020B0604020202020204" pitchFamily="34" charset="0"/>
              <a:buNone/>
            </a:pPr>
            <a:br>
              <a:rPr lang="en-US" altLang="en-US" sz="2400" dirty="0">
                <a:latin typeface="Arial" panose="020B0604020202020204" pitchFamily="34" charset="0"/>
                <a:cs typeface="Arial" panose="020B0604020202020204" pitchFamily="34" charset="0"/>
              </a:rPr>
            </a:br>
            <a:br>
              <a:rPr lang="en-US" altLang="en-US" sz="2400" dirty="0">
                <a:latin typeface="Arial" panose="020B0604020202020204" pitchFamily="34" charset="0"/>
                <a:cs typeface="Arial" panose="020B0604020202020204" pitchFamily="34" charset="0"/>
              </a:rPr>
            </a:br>
            <a:endParaRPr lang="en-US" altLang="en-US" sz="2800" dirty="0">
              <a:latin typeface="Arial" panose="020B0604020202020204" pitchFamily="34" charset="0"/>
            </a:endParaRPr>
          </a:p>
        </p:txBody>
      </p:sp>
      <p:sp>
        <p:nvSpPr>
          <p:cNvPr id="4" name="Slide Number Placeholder 3">
            <a:extLst>
              <a:ext uri="{FF2B5EF4-FFF2-40B4-BE49-F238E27FC236}">
                <a16:creationId xmlns:a16="http://schemas.microsoft.com/office/drawing/2014/main" id="{0E1FFFF1-830A-4CD5-BC5B-54997B934F45}"/>
              </a:ext>
            </a:extLst>
          </p:cNvPr>
          <p:cNvSpPr>
            <a:spLocks noGrp="1"/>
          </p:cNvSpPr>
          <p:nvPr>
            <p:ph type="sldNum" sz="quarter" idx="12"/>
          </p:nvPr>
        </p:nvSpPr>
        <p:spPr/>
        <p:txBody>
          <a:bodyPr/>
          <a:lstStyle/>
          <a:p>
            <a:fld id="{2D4FA31A-ABA5-4667-BACC-3489C0083671}" type="slidenum">
              <a:rPr lang="en-US" altLang="en-US" smtClean="0"/>
              <a:pPr/>
              <a:t>12</a:t>
            </a:fld>
            <a:endParaRPr lang="en-US" altLang="en-US" dirty="0"/>
          </a:p>
        </p:txBody>
      </p:sp>
      <p:grpSp>
        <p:nvGrpSpPr>
          <p:cNvPr id="32772" name="Group 3">
            <a:extLst>
              <a:ext uri="{FF2B5EF4-FFF2-40B4-BE49-F238E27FC236}">
                <a16:creationId xmlns:a16="http://schemas.microsoft.com/office/drawing/2014/main" id="{A585D3C6-88CD-3105-D992-D3B35D35856D}"/>
              </a:ext>
            </a:extLst>
          </p:cNvPr>
          <p:cNvGrpSpPr>
            <a:grpSpLocks/>
          </p:cNvGrpSpPr>
          <p:nvPr/>
        </p:nvGrpSpPr>
        <p:grpSpPr bwMode="auto">
          <a:xfrm>
            <a:off x="6629400" y="1211263"/>
            <a:ext cx="3581400" cy="3035300"/>
            <a:chOff x="4857750" y="2345055"/>
            <a:chExt cx="2476500" cy="2167890"/>
          </a:xfrm>
        </p:grpSpPr>
        <p:sp>
          <p:nvSpPr>
            <p:cNvPr id="5" name="Isosceles Triangle 4">
              <a:extLst>
                <a:ext uri="{FF2B5EF4-FFF2-40B4-BE49-F238E27FC236}">
                  <a16:creationId xmlns:a16="http://schemas.microsoft.com/office/drawing/2014/main" id="{271B83AB-3157-4A20-B045-2A4C0438BFD6}"/>
                </a:ext>
              </a:extLst>
            </p:cNvPr>
            <p:cNvSpPr/>
            <p:nvPr/>
          </p:nvSpPr>
          <p:spPr>
            <a:xfrm>
              <a:off x="4857750" y="2345055"/>
              <a:ext cx="2476500" cy="2167890"/>
            </a:xfrm>
            <a:prstGeom prst="triangle">
              <a:avLst/>
            </a:prstGeom>
            <a:solidFill>
              <a:srgbClr val="CCFFCC"/>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dirty="0"/>
            </a:p>
          </p:txBody>
        </p:sp>
        <p:cxnSp>
          <p:nvCxnSpPr>
            <p:cNvPr id="6" name="Straight Connector 5">
              <a:extLst>
                <a:ext uri="{FF2B5EF4-FFF2-40B4-BE49-F238E27FC236}">
                  <a16:creationId xmlns:a16="http://schemas.microsoft.com/office/drawing/2014/main" id="{75969FD6-6CDC-44BF-A253-BD0CA2447177}"/>
                </a:ext>
              </a:extLst>
            </p:cNvPr>
            <p:cNvCxnSpPr/>
            <p:nvPr/>
          </p:nvCxnSpPr>
          <p:spPr>
            <a:xfrm flipV="1">
              <a:off x="5161824" y="3967571"/>
              <a:ext cx="1849690" cy="793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01CF7ABB-654D-42AD-B7F7-EE2C984F733F}"/>
                </a:ext>
              </a:extLst>
            </p:cNvPr>
            <p:cNvCxnSpPr>
              <a:stCxn id="5" idx="1"/>
              <a:endCxn id="5" idx="5"/>
            </p:cNvCxnSpPr>
            <p:nvPr/>
          </p:nvCxnSpPr>
          <p:spPr>
            <a:xfrm>
              <a:off x="5476875" y="3430133"/>
              <a:ext cx="123825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2778" name="TextBox 7">
              <a:extLst>
                <a:ext uri="{FF2B5EF4-FFF2-40B4-BE49-F238E27FC236}">
                  <a16:creationId xmlns:a16="http://schemas.microsoft.com/office/drawing/2014/main" id="{01D95B9B-7B3B-9BF2-36C1-A43004077355}"/>
                </a:ext>
              </a:extLst>
            </p:cNvPr>
            <p:cNvSpPr txBox="1">
              <a:spLocks noChangeArrowheads="1"/>
            </p:cNvSpPr>
            <p:nvPr/>
          </p:nvSpPr>
          <p:spPr bwMode="auto">
            <a:xfrm>
              <a:off x="5593080" y="3028890"/>
              <a:ext cx="1005840" cy="3297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b="1">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b="1">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b="1">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b="1">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b="1">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9pPr>
            </a:lstStyle>
            <a:p>
              <a:pPr algn="ctr">
                <a:spcBef>
                  <a:spcPct val="0"/>
                </a:spcBef>
                <a:buFontTx/>
                <a:buNone/>
              </a:pPr>
              <a:r>
                <a:rPr lang="en-US" altLang="en-US" sz="2400" dirty="0">
                  <a:latin typeface="Arial" panose="020B0604020202020204" pitchFamily="34" charset="0"/>
                </a:rPr>
                <a:t>HACCP</a:t>
              </a:r>
            </a:p>
          </p:txBody>
        </p:sp>
        <p:sp>
          <p:nvSpPr>
            <p:cNvPr id="32779" name="TextBox 8">
              <a:extLst>
                <a:ext uri="{FF2B5EF4-FFF2-40B4-BE49-F238E27FC236}">
                  <a16:creationId xmlns:a16="http://schemas.microsoft.com/office/drawing/2014/main" id="{B97D3636-3EC0-9231-AB0D-1B5C0FEFFC88}"/>
                </a:ext>
              </a:extLst>
            </p:cNvPr>
            <p:cNvSpPr txBox="1">
              <a:spLocks noChangeArrowheads="1"/>
            </p:cNvSpPr>
            <p:nvPr/>
          </p:nvSpPr>
          <p:spPr bwMode="auto">
            <a:xfrm>
              <a:off x="5593080" y="3528290"/>
              <a:ext cx="1005840" cy="3736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t">
              <a:spAutoFit/>
            </a:bodyPr>
            <a:lstStyle>
              <a:lvl1pPr>
                <a:spcBef>
                  <a:spcPct val="20000"/>
                </a:spcBef>
                <a:buFont typeface="Arial" panose="020B0604020202020204" pitchFamily="34" charset="0"/>
                <a:buChar char="•"/>
                <a:defRPr sz="3200" b="1">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b="1">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b="1">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b="1">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b="1">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9pPr>
            </a:lstStyle>
            <a:p>
              <a:pPr algn="ctr">
                <a:spcBef>
                  <a:spcPct val="0"/>
                </a:spcBef>
                <a:buFontTx/>
                <a:buNone/>
              </a:pPr>
              <a:r>
                <a:rPr lang="en-US" altLang="en-US" sz="2800" dirty="0">
                  <a:solidFill>
                    <a:srgbClr val="C00000"/>
                  </a:solidFill>
                  <a:latin typeface="Arial"/>
                  <a:ea typeface="MS PGothic"/>
                  <a:cs typeface="Arial"/>
                </a:rPr>
                <a:t>SCPs</a:t>
              </a:r>
              <a:endParaRPr lang="en-US" altLang="en-US" sz="2800" dirty="0">
                <a:solidFill>
                  <a:srgbClr val="C00000"/>
                </a:solidFill>
                <a:latin typeface="Arial" panose="020B0604020202020204" pitchFamily="34" charset="0"/>
              </a:endParaRPr>
            </a:p>
          </p:txBody>
        </p:sp>
        <p:sp>
          <p:nvSpPr>
            <p:cNvPr id="32780" name="TextBox 9">
              <a:extLst>
                <a:ext uri="{FF2B5EF4-FFF2-40B4-BE49-F238E27FC236}">
                  <a16:creationId xmlns:a16="http://schemas.microsoft.com/office/drawing/2014/main" id="{12D63677-3DF6-B54D-55A9-36BAA7A00000}"/>
                </a:ext>
              </a:extLst>
            </p:cNvPr>
            <p:cNvSpPr txBox="1">
              <a:spLocks noChangeArrowheads="1"/>
            </p:cNvSpPr>
            <p:nvPr/>
          </p:nvSpPr>
          <p:spPr bwMode="auto">
            <a:xfrm>
              <a:off x="5265420" y="4026467"/>
              <a:ext cx="1714499" cy="3297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t">
              <a:spAutoFit/>
            </a:bodyPr>
            <a:lstStyle>
              <a:lvl1pPr>
                <a:spcBef>
                  <a:spcPct val="20000"/>
                </a:spcBef>
                <a:buFont typeface="Arial" panose="020B0604020202020204" pitchFamily="34" charset="0"/>
                <a:buChar char="•"/>
                <a:defRPr sz="3200" b="1">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b="1">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b="1">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b="1">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b="1">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9pPr>
            </a:lstStyle>
            <a:p>
              <a:pPr algn="ctr">
                <a:spcBef>
                  <a:spcPct val="0"/>
                </a:spcBef>
                <a:buFontTx/>
                <a:buNone/>
              </a:pPr>
              <a:r>
                <a:rPr lang="en-US" altLang="en-US" sz="2400" dirty="0">
                  <a:latin typeface="Arial"/>
                  <a:ea typeface="MS PGothic"/>
                  <a:cs typeface="Arial"/>
                </a:rPr>
                <a:t>GMPs 117</a:t>
              </a:r>
            </a:p>
          </p:txBody>
        </p:sp>
      </p:grpSp>
      <p:sp>
        <p:nvSpPr>
          <p:cNvPr id="2" name="TextBox 1">
            <a:extLst>
              <a:ext uri="{FF2B5EF4-FFF2-40B4-BE49-F238E27FC236}">
                <a16:creationId xmlns:a16="http://schemas.microsoft.com/office/drawing/2014/main" id="{262D2638-A914-4428-9A4C-B50D722F90BA}"/>
              </a:ext>
            </a:extLst>
          </p:cNvPr>
          <p:cNvSpPr txBox="1"/>
          <p:nvPr/>
        </p:nvSpPr>
        <p:spPr>
          <a:xfrm>
            <a:off x="1284521" y="4384675"/>
            <a:ext cx="10290175" cy="2492990"/>
          </a:xfrm>
          <a:prstGeom prst="rect">
            <a:avLst/>
          </a:prstGeom>
          <a:noFill/>
        </p:spPr>
        <p:txBody>
          <a:bodyPr wrap="square" lIns="91440" tIns="45720" rIns="91440" bIns="45720" anchor="t">
            <a:spAutoFit/>
          </a:bodyPr>
          <a:lstStyle/>
          <a:p>
            <a:pPr marL="342900" indent="-342900">
              <a:buFont typeface="Wingdings" panose="05000000000000000000" pitchFamily="2" charset="2"/>
              <a:buChar char="§"/>
              <a:defRPr/>
            </a:pPr>
            <a:r>
              <a:rPr lang="en-US" sz="2600" dirty="0">
                <a:latin typeface="+mn-lt"/>
                <a:ea typeface="ＭＳ Ｐゴシック"/>
                <a:cs typeface="Arial"/>
              </a:rPr>
              <a:t>Seafood processors are required to comply with GMPs, monitor SCPs, correct problems, and </a:t>
            </a:r>
            <a:r>
              <a:rPr lang="en-US" sz="2600" dirty="0">
                <a:solidFill>
                  <a:srgbClr val="C00000"/>
                </a:solidFill>
                <a:latin typeface="+mn-lt"/>
                <a:ea typeface="ＭＳ Ｐゴシック"/>
                <a:cs typeface="Arial"/>
              </a:rPr>
              <a:t>keep records </a:t>
            </a:r>
            <a:r>
              <a:rPr lang="en-US" sz="2600" dirty="0">
                <a:latin typeface="+mn-lt"/>
                <a:ea typeface="ＭＳ Ｐゴシック"/>
                <a:cs typeface="Arial"/>
              </a:rPr>
              <a:t>of their monitoring results and the corrections made during all processing operations</a:t>
            </a:r>
          </a:p>
          <a:p>
            <a:pPr marL="342900" indent="-342900">
              <a:buFont typeface="Wingdings" panose="05000000000000000000" pitchFamily="2" charset="2"/>
              <a:buChar char="§"/>
              <a:defRPr/>
            </a:pPr>
            <a:r>
              <a:rPr lang="en-US" sz="2600" u="sng" dirty="0">
                <a:latin typeface="+mn-lt"/>
                <a:ea typeface="ＭＳ Ｐゴシック"/>
                <a:cs typeface="Arial"/>
              </a:rPr>
              <a:t>As of 2016</a:t>
            </a:r>
            <a:r>
              <a:rPr lang="en-US" sz="2600" dirty="0">
                <a:latin typeface="+mn-lt"/>
                <a:ea typeface="ＭＳ Ｐゴシック"/>
                <a:cs typeface="Arial"/>
              </a:rPr>
              <a:t>, the SCPs must be based on the most current </a:t>
            </a:r>
            <a:br>
              <a:rPr lang="en-US" sz="2600" dirty="0">
                <a:latin typeface="+mn-lt"/>
                <a:ea typeface="ＭＳ Ｐゴシック" panose="020B0600070205080204" pitchFamily="34" charset="-128"/>
                <a:cs typeface="Arial" panose="020B0604020202020204" pitchFamily="34" charset="0"/>
              </a:rPr>
            </a:br>
            <a:r>
              <a:rPr lang="en-US" sz="2600" dirty="0">
                <a:latin typeface="+mn-lt"/>
                <a:ea typeface="ＭＳ Ｐゴシック"/>
                <a:cs typeface="Arial"/>
              </a:rPr>
              <a:t>Good Manufacturing Practices Part 117 that replaced GMPs 110</a:t>
            </a:r>
          </a:p>
          <a:p>
            <a:pPr algn="just">
              <a:defRPr/>
            </a:pPr>
            <a:endParaRPr lang="en-US" sz="2600" dirty="0">
              <a:ea typeface="ＭＳ Ｐゴシック" panose="020B0600070205080204" pitchFamily="34" charset="-128"/>
            </a:endParaRPr>
          </a:p>
        </p:txBody>
      </p:sp>
      <p:sp>
        <p:nvSpPr>
          <p:cNvPr id="3" name="TextBox 2">
            <a:extLst>
              <a:ext uri="{FF2B5EF4-FFF2-40B4-BE49-F238E27FC236}">
                <a16:creationId xmlns:a16="http://schemas.microsoft.com/office/drawing/2014/main" id="{D2A7BA62-2D21-436B-857C-06A99F44CDD9}"/>
              </a:ext>
            </a:extLst>
          </p:cNvPr>
          <p:cNvSpPr txBox="1"/>
          <p:nvPr/>
        </p:nvSpPr>
        <p:spPr>
          <a:xfrm>
            <a:off x="1741488" y="1955800"/>
            <a:ext cx="5183187" cy="1824038"/>
          </a:xfrm>
          <a:prstGeom prst="rect">
            <a:avLst/>
          </a:prstGeom>
          <a:noFill/>
        </p:spPr>
        <p:txBody>
          <a:bodyPr lIns="91440" tIns="45720" rIns="91440" bIns="45720" anchor="t">
            <a:spAutoFit/>
          </a:bodyPr>
          <a:lstStyle/>
          <a:p>
            <a:pPr eaLnBrk="1" fontAlgn="auto" hangingPunct="1">
              <a:lnSpc>
                <a:spcPct val="80000"/>
              </a:lnSpc>
              <a:spcAft>
                <a:spcPts val="0"/>
              </a:spcAft>
              <a:buFont typeface="Arial" panose="020B0604020202020204" pitchFamily="34" charset="0"/>
              <a:buNone/>
              <a:defRPr/>
            </a:pPr>
            <a:r>
              <a:rPr lang="en-US" sz="2800" b="1" dirty="0">
                <a:latin typeface="+mn-lt"/>
                <a:ea typeface="MS PGothic"/>
                <a:cs typeface="Arial"/>
              </a:rPr>
              <a:t>SCPs are not featured in this </a:t>
            </a:r>
            <a:br>
              <a:rPr lang="en-US" sz="2800" b="1" dirty="0">
                <a:latin typeface="+mn-lt"/>
                <a:cs typeface="Arial" panose="020B0604020202020204" pitchFamily="34" charset="0"/>
              </a:rPr>
            </a:br>
            <a:r>
              <a:rPr lang="en-US" sz="2800" b="1" dirty="0">
                <a:latin typeface="+mn-lt"/>
                <a:ea typeface="MS PGothic"/>
                <a:cs typeface="Arial"/>
              </a:rPr>
              <a:t>Segment Two HACCP course, but </a:t>
            </a:r>
            <a:br>
              <a:rPr lang="en-US" sz="2800" b="1" dirty="0">
                <a:latin typeface="+mn-lt"/>
                <a:cs typeface="Arial" panose="020B0604020202020204" pitchFamily="34" charset="0"/>
              </a:rPr>
            </a:br>
            <a:r>
              <a:rPr lang="en-US" sz="2800" b="1" dirty="0">
                <a:latin typeface="+mn-lt"/>
                <a:ea typeface="MS PGothic"/>
                <a:cs typeface="Arial"/>
              </a:rPr>
              <a:t>they are the essential and </a:t>
            </a:r>
            <a:br>
              <a:rPr lang="en-US" sz="2800" b="1" dirty="0">
                <a:latin typeface="+mn-lt"/>
                <a:cs typeface="Arial" panose="020B0604020202020204" pitchFamily="34" charset="0"/>
              </a:rPr>
            </a:br>
            <a:r>
              <a:rPr lang="en-US" sz="2800" b="1" dirty="0">
                <a:latin typeface="+mn-lt"/>
                <a:ea typeface="MS PGothic"/>
                <a:cs typeface="Arial"/>
              </a:rPr>
              <a:t>required foundation for all </a:t>
            </a:r>
            <a:br>
              <a:rPr lang="en-US" sz="2800" b="1" dirty="0">
                <a:latin typeface="+mn-lt"/>
                <a:cs typeface="Arial" panose="020B0604020202020204" pitchFamily="34" charset="0"/>
              </a:rPr>
            </a:br>
            <a:r>
              <a:rPr lang="en-US" sz="2800" b="1" dirty="0">
                <a:latin typeface="+mn-lt"/>
                <a:ea typeface="MS PGothic"/>
                <a:cs typeface="Arial"/>
              </a:rPr>
              <a:t>HACCP Programs</a:t>
            </a:r>
          </a:p>
        </p:txBody>
      </p:sp>
      <p:grpSp>
        <p:nvGrpSpPr>
          <p:cNvPr id="9" name="Group 2">
            <a:extLst>
              <a:ext uri="{FF2B5EF4-FFF2-40B4-BE49-F238E27FC236}">
                <a16:creationId xmlns:a16="http://schemas.microsoft.com/office/drawing/2014/main" id="{DA91E770-51A3-0308-E0C1-0CEA65791780}"/>
              </a:ext>
            </a:extLst>
          </p:cNvPr>
          <p:cNvGrpSpPr>
            <a:grpSpLocks/>
          </p:cNvGrpSpPr>
          <p:nvPr/>
        </p:nvGrpSpPr>
        <p:grpSpPr bwMode="auto">
          <a:xfrm>
            <a:off x="527825" y="491273"/>
            <a:ext cx="2641600" cy="526917"/>
            <a:chOff x="7902443" y="1940705"/>
            <a:chExt cx="2641264" cy="526821"/>
          </a:xfrm>
        </p:grpSpPr>
        <p:sp>
          <p:nvSpPr>
            <p:cNvPr id="17" name="Rectangle: Rounded Corners 16">
              <a:extLst>
                <a:ext uri="{FF2B5EF4-FFF2-40B4-BE49-F238E27FC236}">
                  <a16:creationId xmlns:a16="http://schemas.microsoft.com/office/drawing/2014/main" id="{AA52A75A-28EC-9879-0612-96183B818F47}"/>
                </a:ext>
              </a:extLst>
            </p:cNvPr>
            <p:cNvSpPr/>
            <p:nvPr/>
          </p:nvSpPr>
          <p:spPr>
            <a:xfrm>
              <a:off x="8001281" y="1940705"/>
              <a:ext cx="2514280" cy="490449"/>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8" name="TextBox 19">
              <a:extLst>
                <a:ext uri="{FF2B5EF4-FFF2-40B4-BE49-F238E27FC236}">
                  <a16:creationId xmlns:a16="http://schemas.microsoft.com/office/drawing/2014/main" id="{0A940AFC-7445-3872-B085-C690A0D87A08}"/>
                </a:ext>
              </a:extLst>
            </p:cNvPr>
            <p:cNvSpPr txBox="1">
              <a:spLocks noChangeArrowheads="1"/>
            </p:cNvSpPr>
            <p:nvPr/>
          </p:nvSpPr>
          <p:spPr bwMode="auto">
            <a:xfrm>
              <a:off x="7902443" y="1944306"/>
              <a:ext cx="264126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t">
              <a:spAutoFit/>
            </a:bodyPr>
            <a:lstStyle>
              <a:lvl1pPr>
                <a:spcBef>
                  <a:spcPct val="20000"/>
                </a:spcBef>
                <a:buFont typeface="Arial" panose="020B0604020202020204" pitchFamily="34" charset="0"/>
                <a:buChar char="•"/>
                <a:defRPr sz="3200" b="1">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b="1">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b="1">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b="1">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b="1">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9pPr>
            </a:lstStyle>
            <a:p>
              <a:pPr algn="ctr">
                <a:spcBef>
                  <a:spcPct val="0"/>
                </a:spcBef>
                <a:buFontTx/>
                <a:buNone/>
              </a:pPr>
              <a:r>
                <a:rPr lang="en-US" altLang="en-US" sz="2800" b="0" dirty="0">
                  <a:solidFill>
                    <a:schemeClr val="bg1"/>
                  </a:solidFill>
                  <a:latin typeface="Arial"/>
                  <a:ea typeface="MS PGothic"/>
                  <a:cs typeface="Arial"/>
                </a:rPr>
                <a:t>CHP 2: 15-16</a:t>
              </a:r>
            </a:p>
          </p:txBody>
        </p:sp>
      </p:gr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4" name="Rectangle 2">
            <a:extLst>
              <a:ext uri="{FF2B5EF4-FFF2-40B4-BE49-F238E27FC236}">
                <a16:creationId xmlns:a16="http://schemas.microsoft.com/office/drawing/2014/main" id="{E870C3AA-9550-4230-B2E2-B997F4DFF187}"/>
              </a:ext>
            </a:extLst>
          </p:cNvPr>
          <p:cNvSpPr>
            <a:spLocks noGrp="1"/>
          </p:cNvSpPr>
          <p:nvPr>
            <p:ph type="title"/>
          </p:nvPr>
        </p:nvSpPr>
        <p:spPr>
          <a:xfrm>
            <a:off x="2646169" y="408259"/>
            <a:ext cx="8691563" cy="685800"/>
          </a:xfrm>
        </p:spPr>
        <p:txBody>
          <a:bodyPr>
            <a:normAutofit fontScale="90000"/>
          </a:bodyPr>
          <a:lstStyle/>
          <a:p>
            <a:pPr algn="ctr" eaLnBrk="1" hangingPunct="1">
              <a:defRPr/>
            </a:pPr>
            <a:r>
              <a:rPr lang="en-US" altLang="en-US" sz="4400" dirty="0">
                <a:solidFill>
                  <a:srgbClr val="C00000"/>
                </a:solidFill>
              </a:rPr>
              <a:t>Sanitation Control Procedures (SCPs) </a:t>
            </a:r>
          </a:p>
        </p:txBody>
      </p:sp>
      <p:sp>
        <p:nvSpPr>
          <p:cNvPr id="10243" name="Rectangle 3">
            <a:extLst>
              <a:ext uri="{FF2B5EF4-FFF2-40B4-BE49-F238E27FC236}">
                <a16:creationId xmlns:a16="http://schemas.microsoft.com/office/drawing/2014/main" id="{8500DE8A-49BD-4BEC-AAE3-3B3B51613A9B}"/>
              </a:ext>
            </a:extLst>
          </p:cNvPr>
          <p:cNvSpPr>
            <a:spLocks noGrp="1" noChangeArrowheads="1"/>
          </p:cNvSpPr>
          <p:nvPr>
            <p:ph idx="1"/>
          </p:nvPr>
        </p:nvSpPr>
        <p:spPr>
          <a:xfrm>
            <a:off x="1644650" y="1423988"/>
            <a:ext cx="10756900" cy="5029200"/>
          </a:xfrm>
        </p:spPr>
        <p:txBody>
          <a:bodyPr>
            <a:normAutofit lnSpcReduction="10000"/>
          </a:bodyPr>
          <a:lstStyle/>
          <a:p>
            <a:pPr marL="0" indent="0" eaLnBrk="1" hangingPunct="1">
              <a:lnSpc>
                <a:spcPct val="80000"/>
              </a:lnSpc>
              <a:buNone/>
              <a:defRPr/>
            </a:pPr>
            <a:r>
              <a:rPr lang="en-US" sz="2800" dirty="0">
                <a:ea typeface="ＭＳ Ｐゴシック"/>
              </a:rPr>
              <a:t>Processors </a:t>
            </a:r>
            <a:r>
              <a:rPr lang="en-US" sz="2800" dirty="0">
                <a:solidFill>
                  <a:srgbClr val="C00000"/>
                </a:solidFill>
                <a:ea typeface="ＭＳ Ｐゴシック"/>
              </a:rPr>
              <a:t>must</a:t>
            </a:r>
            <a:r>
              <a:rPr lang="en-US" sz="2800" dirty="0">
                <a:solidFill>
                  <a:srgbClr val="FF0000"/>
                </a:solidFill>
                <a:ea typeface="ＭＳ Ｐゴシック"/>
              </a:rPr>
              <a:t> </a:t>
            </a:r>
            <a:r>
              <a:rPr lang="en-US" sz="2800" dirty="0">
                <a:ea typeface="ＭＳ Ｐゴシック"/>
              </a:rPr>
              <a:t>monitor and keep records of monitoring results </a:t>
            </a:r>
            <a:br>
              <a:rPr lang="en-US" sz="2800" dirty="0">
                <a:ea typeface="ＭＳ Ｐゴシック" charset="0"/>
              </a:rPr>
            </a:br>
            <a:r>
              <a:rPr lang="en-US" sz="2800" dirty="0">
                <a:ea typeface="ＭＳ Ｐゴシック"/>
              </a:rPr>
              <a:t>and corrections for </a:t>
            </a:r>
            <a:r>
              <a:rPr lang="en-US" sz="2800" u="sng" dirty="0">
                <a:solidFill>
                  <a:srgbClr val="C00000"/>
                </a:solidFill>
                <a:ea typeface="ＭＳ Ｐゴシック"/>
              </a:rPr>
              <a:t>8 key areas of sanitation</a:t>
            </a:r>
            <a:r>
              <a:rPr lang="en-US" sz="2800" dirty="0">
                <a:ea typeface="ＭＳ Ｐゴシック"/>
              </a:rPr>
              <a:t>:</a:t>
            </a:r>
          </a:p>
          <a:p>
            <a:pPr marL="0" indent="0" eaLnBrk="1" hangingPunct="1">
              <a:lnSpc>
                <a:spcPct val="80000"/>
              </a:lnSpc>
              <a:buFont typeface="Arial" panose="020B0604020202020204" pitchFamily="34" charset="0"/>
              <a:buNone/>
              <a:defRPr/>
            </a:pPr>
            <a:endParaRPr lang="en-US" sz="2400" dirty="0">
              <a:ea typeface="ＭＳ Ｐゴシック" charset="0"/>
            </a:endParaRPr>
          </a:p>
          <a:p>
            <a:pPr marL="514350" indent="-514350" eaLnBrk="1" hangingPunct="1">
              <a:lnSpc>
                <a:spcPct val="80000"/>
              </a:lnSpc>
              <a:buFont typeface="+mj-lt"/>
              <a:buAutoNum type="arabicPeriod"/>
              <a:defRPr/>
            </a:pPr>
            <a:r>
              <a:rPr lang="en-US" sz="2800" b="0" dirty="0">
                <a:ea typeface="ＭＳ Ｐゴシック" charset="0"/>
              </a:rPr>
              <a:t>Safety of water;</a:t>
            </a:r>
          </a:p>
          <a:p>
            <a:pPr marL="514350" indent="-514350" eaLnBrk="1" hangingPunct="1">
              <a:lnSpc>
                <a:spcPct val="80000"/>
              </a:lnSpc>
              <a:buFont typeface="+mj-lt"/>
              <a:buAutoNum type="arabicPeriod"/>
              <a:defRPr/>
            </a:pPr>
            <a:r>
              <a:rPr lang="en-US" sz="2800" b="0" dirty="0">
                <a:ea typeface="ＭＳ Ｐゴシック" charset="0"/>
              </a:rPr>
              <a:t>Condition &amp; cleanliness of food contact surfaces;</a:t>
            </a:r>
          </a:p>
          <a:p>
            <a:pPr marL="514350" indent="-514350" eaLnBrk="1" hangingPunct="1">
              <a:lnSpc>
                <a:spcPct val="80000"/>
              </a:lnSpc>
              <a:buFont typeface="+mj-lt"/>
              <a:buAutoNum type="arabicPeriod"/>
              <a:defRPr/>
            </a:pPr>
            <a:r>
              <a:rPr lang="en-US" sz="2800" b="0" dirty="0">
                <a:ea typeface="ＭＳ Ｐゴシック" charset="0"/>
              </a:rPr>
              <a:t>Prevention of cross contamination;</a:t>
            </a:r>
          </a:p>
          <a:p>
            <a:pPr marL="514350" indent="-514350" eaLnBrk="1" hangingPunct="1">
              <a:lnSpc>
                <a:spcPct val="80000"/>
              </a:lnSpc>
              <a:buFont typeface="+mj-lt"/>
              <a:buAutoNum type="arabicPeriod"/>
              <a:defRPr/>
            </a:pPr>
            <a:r>
              <a:rPr lang="en-US" sz="2800" b="0" dirty="0">
                <a:ea typeface="ＭＳ Ｐゴシック" charset="0"/>
              </a:rPr>
              <a:t>Maintenance of hand washing, hand sanitizing, and toilet facilities;</a:t>
            </a:r>
          </a:p>
          <a:p>
            <a:pPr marL="514350" indent="-514350" eaLnBrk="1" hangingPunct="1">
              <a:lnSpc>
                <a:spcPct val="80000"/>
              </a:lnSpc>
              <a:buFont typeface="+mj-lt"/>
              <a:buAutoNum type="arabicPeriod"/>
              <a:defRPr/>
            </a:pPr>
            <a:r>
              <a:rPr lang="en-US" sz="2800" b="0" dirty="0">
                <a:ea typeface="ＭＳ Ｐゴシック" charset="0"/>
              </a:rPr>
              <a:t>Protection of food, food packaging material, and food contact surfaces from adulteration;</a:t>
            </a:r>
          </a:p>
          <a:p>
            <a:pPr marL="514350" indent="-514350" eaLnBrk="1" hangingPunct="1">
              <a:lnSpc>
                <a:spcPct val="80000"/>
              </a:lnSpc>
              <a:buFont typeface="+mj-lt"/>
              <a:buAutoNum type="arabicPeriod"/>
              <a:defRPr/>
            </a:pPr>
            <a:r>
              <a:rPr lang="en-US" sz="2800" b="0" dirty="0">
                <a:ea typeface="ＭＳ Ｐゴシック" charset="0"/>
              </a:rPr>
              <a:t>Proper labeling, storage, and use of toxic compounds;</a:t>
            </a:r>
          </a:p>
          <a:p>
            <a:pPr marL="514350" indent="-514350" eaLnBrk="1" hangingPunct="1">
              <a:lnSpc>
                <a:spcPct val="80000"/>
              </a:lnSpc>
              <a:buFont typeface="+mj-lt"/>
              <a:buAutoNum type="arabicPeriod"/>
              <a:defRPr/>
            </a:pPr>
            <a:r>
              <a:rPr lang="en-US" sz="2800" b="0" dirty="0">
                <a:ea typeface="ＭＳ Ｐゴシック" charset="0"/>
              </a:rPr>
              <a:t>Control of employee health conditions; and</a:t>
            </a:r>
          </a:p>
          <a:p>
            <a:pPr marL="514350" indent="-514350" eaLnBrk="1" hangingPunct="1">
              <a:lnSpc>
                <a:spcPct val="80000"/>
              </a:lnSpc>
              <a:buFont typeface="+mj-lt"/>
              <a:buAutoNum type="arabicPeriod"/>
              <a:defRPr/>
            </a:pPr>
            <a:r>
              <a:rPr lang="en-US" sz="2800" b="0" dirty="0">
                <a:ea typeface="ＭＳ Ｐゴシック" charset="0"/>
              </a:rPr>
              <a:t>Exclusion of pests from the food plant.</a:t>
            </a:r>
          </a:p>
          <a:p>
            <a:pPr marL="514350" indent="-514350" eaLnBrk="1" hangingPunct="1">
              <a:lnSpc>
                <a:spcPct val="80000"/>
              </a:lnSpc>
              <a:buFont typeface="+mj-lt"/>
              <a:buAutoNum type="arabicPeriod"/>
              <a:defRPr/>
            </a:pPr>
            <a:endParaRPr lang="en-US" sz="2800" dirty="0">
              <a:latin typeface="Arial" charset="0"/>
              <a:ea typeface="ＭＳ Ｐゴシック" charset="0"/>
            </a:endParaRPr>
          </a:p>
        </p:txBody>
      </p:sp>
      <p:sp>
        <p:nvSpPr>
          <p:cNvPr id="3" name="Slide Number Placeholder 2">
            <a:extLst>
              <a:ext uri="{FF2B5EF4-FFF2-40B4-BE49-F238E27FC236}">
                <a16:creationId xmlns:a16="http://schemas.microsoft.com/office/drawing/2014/main" id="{49F34D36-A6BA-4E72-A1C3-E5FB81BBF046}"/>
              </a:ext>
            </a:extLst>
          </p:cNvPr>
          <p:cNvSpPr>
            <a:spLocks noGrp="1"/>
          </p:cNvSpPr>
          <p:nvPr>
            <p:ph type="sldNum" sz="quarter" idx="12"/>
          </p:nvPr>
        </p:nvSpPr>
        <p:spPr/>
        <p:txBody>
          <a:bodyPr/>
          <a:lstStyle/>
          <a:p>
            <a:fld id="{2D4FA31A-ABA5-4667-BACC-3489C0083671}" type="slidenum">
              <a:rPr lang="en-US" altLang="en-US" smtClean="0"/>
              <a:pPr/>
              <a:t>13</a:t>
            </a:fld>
            <a:endParaRPr lang="en-US" altLang="en-US" dirty="0"/>
          </a:p>
        </p:txBody>
      </p:sp>
      <p:sp>
        <p:nvSpPr>
          <p:cNvPr id="2" name="Rounded Rectangle 22">
            <a:extLst>
              <a:ext uri="{FF2B5EF4-FFF2-40B4-BE49-F238E27FC236}">
                <a16:creationId xmlns:a16="http://schemas.microsoft.com/office/drawing/2014/main" id="{61FB5401-400A-36E2-177D-9A386E004987}"/>
              </a:ext>
            </a:extLst>
          </p:cNvPr>
          <p:cNvSpPr/>
          <p:nvPr/>
        </p:nvSpPr>
        <p:spPr bwMode="auto">
          <a:xfrm>
            <a:off x="10013074" y="6131050"/>
            <a:ext cx="1068551" cy="488700"/>
          </a:xfrm>
          <a:prstGeom prst="roundRect">
            <a:avLst/>
          </a:prstGeom>
          <a:solidFill>
            <a:schemeClr val="tx2">
              <a:lumMod val="5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r>
              <a:rPr lang="en-US" sz="2400" dirty="0">
                <a:solidFill>
                  <a:srgbClr val="FFC000"/>
                </a:solidFill>
                <a:cs typeface="Calibri"/>
              </a:rPr>
              <a:t>AD1-8</a:t>
            </a:r>
          </a:p>
        </p:txBody>
      </p:sp>
      <p:grpSp>
        <p:nvGrpSpPr>
          <p:cNvPr id="4" name="Group 2">
            <a:extLst>
              <a:ext uri="{FF2B5EF4-FFF2-40B4-BE49-F238E27FC236}">
                <a16:creationId xmlns:a16="http://schemas.microsoft.com/office/drawing/2014/main" id="{0CB2AC46-044E-A41B-18A7-CBF0A8349622}"/>
              </a:ext>
            </a:extLst>
          </p:cNvPr>
          <p:cNvGrpSpPr>
            <a:grpSpLocks/>
          </p:cNvGrpSpPr>
          <p:nvPr/>
        </p:nvGrpSpPr>
        <p:grpSpPr bwMode="auto">
          <a:xfrm>
            <a:off x="740605" y="491273"/>
            <a:ext cx="2103305" cy="526917"/>
            <a:chOff x="8001281" y="1940705"/>
            <a:chExt cx="2514280" cy="526821"/>
          </a:xfrm>
        </p:grpSpPr>
        <p:sp>
          <p:nvSpPr>
            <p:cNvPr id="7" name="Rectangle: Rounded Corners 6">
              <a:extLst>
                <a:ext uri="{FF2B5EF4-FFF2-40B4-BE49-F238E27FC236}">
                  <a16:creationId xmlns:a16="http://schemas.microsoft.com/office/drawing/2014/main" id="{F9FB7F26-76EF-EC8F-A8F5-76E18407AE85}"/>
                </a:ext>
              </a:extLst>
            </p:cNvPr>
            <p:cNvSpPr/>
            <p:nvPr/>
          </p:nvSpPr>
          <p:spPr>
            <a:xfrm>
              <a:off x="8001281" y="1940705"/>
              <a:ext cx="2514280" cy="490449"/>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8" name="TextBox 19">
              <a:extLst>
                <a:ext uri="{FF2B5EF4-FFF2-40B4-BE49-F238E27FC236}">
                  <a16:creationId xmlns:a16="http://schemas.microsoft.com/office/drawing/2014/main" id="{9FFB335A-BA7D-BB5A-740A-36F4A3316F8B}"/>
                </a:ext>
              </a:extLst>
            </p:cNvPr>
            <p:cNvSpPr txBox="1">
              <a:spLocks noChangeArrowheads="1"/>
            </p:cNvSpPr>
            <p:nvPr/>
          </p:nvSpPr>
          <p:spPr bwMode="auto">
            <a:xfrm>
              <a:off x="8135720" y="1944306"/>
              <a:ext cx="220456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spcBef>
                  <a:spcPct val="20000"/>
                </a:spcBef>
                <a:buFont typeface="Arial" panose="020B0604020202020204" pitchFamily="34" charset="0"/>
                <a:buChar char="•"/>
                <a:defRPr sz="3200" b="1">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b="1">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b="1">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b="1">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b="1">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9pPr>
            </a:lstStyle>
            <a:p>
              <a:pPr algn="ctr">
                <a:spcBef>
                  <a:spcPct val="0"/>
                </a:spcBef>
                <a:buFontTx/>
                <a:buNone/>
              </a:pPr>
              <a:r>
                <a:rPr lang="en-US" altLang="en-US" sz="2800" b="0" dirty="0">
                  <a:solidFill>
                    <a:schemeClr val="bg1"/>
                  </a:solidFill>
                  <a:latin typeface="Arial"/>
                  <a:ea typeface="MS PGothic"/>
                  <a:cs typeface="Arial"/>
                </a:rPr>
                <a:t>CHP 2: 17</a:t>
              </a:r>
            </a:p>
          </p:txBody>
        </p:sp>
      </p:gr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a:extLst>
              <a:ext uri="{FF2B5EF4-FFF2-40B4-BE49-F238E27FC236}">
                <a16:creationId xmlns:a16="http://schemas.microsoft.com/office/drawing/2014/main" id="{A4E991F2-B0B3-4F57-A202-F63E35A886F3}"/>
              </a:ext>
            </a:extLst>
          </p:cNvPr>
          <p:cNvSpPr>
            <a:spLocks noGrp="1"/>
          </p:cNvSpPr>
          <p:nvPr>
            <p:ph type="title"/>
          </p:nvPr>
        </p:nvSpPr>
        <p:spPr>
          <a:xfrm>
            <a:off x="655018" y="216480"/>
            <a:ext cx="8691562" cy="685800"/>
          </a:xfrm>
        </p:spPr>
        <p:txBody>
          <a:bodyPr>
            <a:normAutofit fontScale="90000"/>
          </a:bodyPr>
          <a:lstStyle/>
          <a:p>
            <a:pPr algn="ctr" eaLnBrk="1" hangingPunct="1">
              <a:defRPr/>
            </a:pPr>
            <a:r>
              <a:rPr lang="en-US" altLang="en-US" sz="4400" dirty="0">
                <a:solidFill>
                  <a:srgbClr val="C00000"/>
                </a:solidFill>
              </a:rPr>
              <a:t>Sanitation Control Procedures (SCPs) </a:t>
            </a:r>
          </a:p>
        </p:txBody>
      </p:sp>
      <p:sp>
        <p:nvSpPr>
          <p:cNvPr id="30723" name="Rectangle 3">
            <a:extLst>
              <a:ext uri="{FF2B5EF4-FFF2-40B4-BE49-F238E27FC236}">
                <a16:creationId xmlns:a16="http://schemas.microsoft.com/office/drawing/2014/main" id="{1F0137D8-AD13-4625-BA7C-AD1A364F1C58}"/>
              </a:ext>
            </a:extLst>
          </p:cNvPr>
          <p:cNvSpPr>
            <a:spLocks noGrp="1" noChangeArrowheads="1"/>
          </p:cNvSpPr>
          <p:nvPr>
            <p:ph idx="1"/>
          </p:nvPr>
        </p:nvSpPr>
        <p:spPr>
          <a:xfrm>
            <a:off x="6879605" y="1245188"/>
            <a:ext cx="4933950" cy="1173441"/>
          </a:xfrm>
          <a:solidFill>
            <a:schemeClr val="bg1"/>
          </a:solidFill>
        </p:spPr>
        <p:txBody>
          <a:bodyPr>
            <a:normAutofit/>
          </a:bodyPr>
          <a:lstStyle/>
          <a:p>
            <a:pPr marL="0" indent="0" eaLnBrk="1" hangingPunct="1">
              <a:lnSpc>
                <a:spcPct val="80000"/>
              </a:lnSpc>
              <a:buNone/>
              <a:defRPr/>
            </a:pPr>
            <a:r>
              <a:rPr lang="en-US" altLang="en-US" sz="2800" dirty="0">
                <a:latin typeface="+mj-lt"/>
              </a:rPr>
              <a:t>Example of Written Sanitation Standard Operating Procedures (SSOPs) and Records</a:t>
            </a:r>
          </a:p>
        </p:txBody>
      </p:sp>
      <p:sp>
        <p:nvSpPr>
          <p:cNvPr id="2" name="Slide Number Placeholder 1">
            <a:extLst>
              <a:ext uri="{FF2B5EF4-FFF2-40B4-BE49-F238E27FC236}">
                <a16:creationId xmlns:a16="http://schemas.microsoft.com/office/drawing/2014/main" id="{864D5AE8-8DBC-488F-B172-F1F656F1A761}"/>
              </a:ext>
            </a:extLst>
          </p:cNvPr>
          <p:cNvSpPr>
            <a:spLocks noGrp="1"/>
          </p:cNvSpPr>
          <p:nvPr>
            <p:ph type="sldNum" sz="quarter" idx="12"/>
          </p:nvPr>
        </p:nvSpPr>
        <p:spPr/>
        <p:txBody>
          <a:bodyPr/>
          <a:lstStyle/>
          <a:p>
            <a:fld id="{2D4FA31A-ABA5-4667-BACC-3489C0083671}" type="slidenum">
              <a:rPr lang="en-US" altLang="en-US" smtClean="0"/>
              <a:pPr/>
              <a:t>14</a:t>
            </a:fld>
            <a:endParaRPr lang="en-US" altLang="en-US" dirty="0"/>
          </a:p>
        </p:txBody>
      </p:sp>
      <p:pic>
        <p:nvPicPr>
          <p:cNvPr id="36868" name="Picture 3">
            <a:extLst>
              <a:ext uri="{FF2B5EF4-FFF2-40B4-BE49-F238E27FC236}">
                <a16:creationId xmlns:a16="http://schemas.microsoft.com/office/drawing/2014/main" id="{92604ACD-29F0-0093-F606-37BC36588BD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20388" y="2418629"/>
            <a:ext cx="5086350" cy="351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7" name="TextBox 4">
            <a:extLst>
              <a:ext uri="{FF2B5EF4-FFF2-40B4-BE49-F238E27FC236}">
                <a16:creationId xmlns:a16="http://schemas.microsoft.com/office/drawing/2014/main" id="{D16F3264-3F22-4F4D-94B3-EFE6EA1D698A}"/>
              </a:ext>
            </a:extLst>
          </p:cNvPr>
          <p:cNvSpPr txBox="1">
            <a:spLocks noChangeArrowheads="1"/>
          </p:cNvSpPr>
          <p:nvPr/>
        </p:nvSpPr>
        <p:spPr bwMode="auto">
          <a:xfrm>
            <a:off x="993515" y="6144128"/>
            <a:ext cx="1001193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spcBef>
                <a:spcPct val="20000"/>
              </a:spcBef>
              <a:buFont typeface="Arial" panose="020B0604020202020204" pitchFamily="34" charset="0"/>
              <a:buChar char="•"/>
              <a:defRPr sz="3200" b="1">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b="1">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b="1">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b="1">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b="1">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9pPr>
          </a:lstStyle>
          <a:p>
            <a:pPr>
              <a:spcBef>
                <a:spcPct val="0"/>
              </a:spcBef>
              <a:buNone/>
              <a:defRPr/>
            </a:pPr>
            <a:r>
              <a:rPr lang="en-US" altLang="en-US" sz="2400" dirty="0">
                <a:solidFill>
                  <a:srgbClr val="0070C0"/>
                </a:solidFill>
                <a:latin typeface="+mn-lt"/>
                <a:ea typeface="MS PGothic"/>
              </a:rPr>
              <a:t>Source: Florida Sea Grant</a:t>
            </a:r>
            <a:r>
              <a:rPr lang="en-US" altLang="en-US" sz="2800" dirty="0">
                <a:solidFill>
                  <a:srgbClr val="0070C0"/>
                </a:solidFill>
                <a:latin typeface="+mn-lt"/>
                <a:ea typeface="MS PGothic"/>
              </a:rPr>
              <a:t> </a:t>
            </a:r>
            <a:r>
              <a:rPr lang="en-US" altLang="en-US" sz="2400" b="0" dirty="0">
                <a:solidFill>
                  <a:srgbClr val="0070C0"/>
                </a:solidFill>
                <a:latin typeface="+mn-lt"/>
                <a:ea typeface="MS PGothic"/>
              </a:rPr>
              <a:t>https://www.flseagrant.org/seafood/haccp/</a:t>
            </a:r>
          </a:p>
        </p:txBody>
      </p:sp>
      <p:pic>
        <p:nvPicPr>
          <p:cNvPr id="36870" name="Picture 4">
            <a:extLst>
              <a:ext uri="{FF2B5EF4-FFF2-40B4-BE49-F238E27FC236}">
                <a16:creationId xmlns:a16="http://schemas.microsoft.com/office/drawing/2014/main" id="{5040849A-9B5E-2D40-1518-CC6706372010}"/>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20620" y="1187098"/>
            <a:ext cx="2571750" cy="34988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6BAD6B78-FFD6-401F-93B6-7D8F6A71130E}"/>
              </a:ext>
            </a:extLst>
          </p:cNvPr>
          <p:cNvSpPr txBox="1"/>
          <p:nvPr/>
        </p:nvSpPr>
        <p:spPr>
          <a:xfrm>
            <a:off x="1524000" y="2357593"/>
            <a:ext cx="1812925" cy="769938"/>
          </a:xfrm>
          <a:prstGeom prst="rect">
            <a:avLst/>
          </a:prstGeom>
          <a:solidFill>
            <a:schemeClr val="bg1">
              <a:lumMod val="95000"/>
            </a:schemeClr>
          </a:solidFill>
        </p:spPr>
        <p:txBody>
          <a:bodyPr>
            <a:spAutoFit/>
          </a:bodyPr>
          <a:lstStyle/>
          <a:p>
            <a:pPr algn="ctr">
              <a:defRPr/>
            </a:pPr>
            <a:r>
              <a:rPr lang="en-US" sz="2400" b="1" dirty="0">
                <a:solidFill>
                  <a:schemeClr val="tx2">
                    <a:lumMod val="75000"/>
                  </a:schemeClr>
                </a:solidFill>
              </a:rPr>
              <a:t>SCP </a:t>
            </a:r>
            <a:br>
              <a:rPr lang="en-US" sz="2400" b="1" dirty="0">
                <a:solidFill>
                  <a:schemeClr val="tx2">
                    <a:lumMod val="75000"/>
                  </a:schemeClr>
                </a:solidFill>
              </a:rPr>
            </a:br>
            <a:r>
              <a:rPr lang="en-US" sz="2000" b="1" dirty="0">
                <a:solidFill>
                  <a:schemeClr val="tx2">
                    <a:lumMod val="75000"/>
                  </a:schemeClr>
                </a:solidFill>
              </a:rPr>
              <a:t>Curriculum</a:t>
            </a:r>
            <a:endParaRPr lang="en-US" sz="2400" b="1" dirty="0">
              <a:solidFill>
                <a:schemeClr val="tx2">
                  <a:lumMod val="75000"/>
                </a:schemeClr>
              </a:solidFill>
            </a:endParaRPr>
          </a:p>
        </p:txBody>
      </p:sp>
      <p:grpSp>
        <p:nvGrpSpPr>
          <p:cNvPr id="36876" name="Group 2">
            <a:extLst>
              <a:ext uri="{FF2B5EF4-FFF2-40B4-BE49-F238E27FC236}">
                <a16:creationId xmlns:a16="http://schemas.microsoft.com/office/drawing/2014/main" id="{CCAA81F4-5337-BA21-38CE-25F1B4DB360A}"/>
              </a:ext>
            </a:extLst>
          </p:cNvPr>
          <p:cNvGrpSpPr>
            <a:grpSpLocks/>
          </p:cNvGrpSpPr>
          <p:nvPr/>
        </p:nvGrpSpPr>
        <p:grpSpPr bwMode="auto">
          <a:xfrm>
            <a:off x="3934120" y="5362861"/>
            <a:ext cx="2641600" cy="533400"/>
            <a:chOff x="7948900" y="1897851"/>
            <a:chExt cx="2641264" cy="533303"/>
          </a:xfrm>
        </p:grpSpPr>
        <p:sp>
          <p:nvSpPr>
            <p:cNvPr id="19" name="Rectangle: Rounded Corners 18">
              <a:extLst>
                <a:ext uri="{FF2B5EF4-FFF2-40B4-BE49-F238E27FC236}">
                  <a16:creationId xmlns:a16="http://schemas.microsoft.com/office/drawing/2014/main" id="{DFFB9031-B49D-4C3B-A289-92ED5D8D21FE}"/>
                </a:ext>
              </a:extLst>
            </p:cNvPr>
            <p:cNvSpPr/>
            <p:nvPr/>
          </p:nvSpPr>
          <p:spPr>
            <a:xfrm>
              <a:off x="8001281" y="1940705"/>
              <a:ext cx="2514280" cy="490449"/>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36878" name="TextBox 19">
              <a:extLst>
                <a:ext uri="{FF2B5EF4-FFF2-40B4-BE49-F238E27FC236}">
                  <a16:creationId xmlns:a16="http://schemas.microsoft.com/office/drawing/2014/main" id="{A08868BA-E305-DFD7-A8B1-ABAEC7737B24}"/>
                </a:ext>
              </a:extLst>
            </p:cNvPr>
            <p:cNvSpPr txBox="1">
              <a:spLocks noChangeArrowheads="1"/>
            </p:cNvSpPr>
            <p:nvPr/>
          </p:nvSpPr>
          <p:spPr bwMode="auto">
            <a:xfrm>
              <a:off x="7948900" y="1897851"/>
              <a:ext cx="264126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t">
              <a:spAutoFit/>
            </a:bodyPr>
            <a:lstStyle>
              <a:lvl1pPr>
                <a:spcBef>
                  <a:spcPct val="20000"/>
                </a:spcBef>
                <a:buFont typeface="Arial" panose="020B0604020202020204" pitchFamily="34" charset="0"/>
                <a:buChar char="•"/>
                <a:defRPr sz="3200" b="1">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b="1">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b="1">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b="1">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b="1">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9pPr>
            </a:lstStyle>
            <a:p>
              <a:pPr algn="ctr">
                <a:spcBef>
                  <a:spcPct val="0"/>
                </a:spcBef>
                <a:buFontTx/>
                <a:buNone/>
              </a:pPr>
              <a:r>
                <a:rPr lang="en-US" altLang="en-US" sz="2800" b="0" dirty="0">
                  <a:solidFill>
                    <a:schemeClr val="bg1"/>
                  </a:solidFill>
                  <a:latin typeface="Arial"/>
                  <a:ea typeface="MS PGothic"/>
                  <a:cs typeface="Arial"/>
                </a:rPr>
                <a:t>CHP 2: 30-40</a:t>
              </a:r>
            </a:p>
          </p:txBody>
        </p:sp>
      </p:grpSp>
      <p:grpSp>
        <p:nvGrpSpPr>
          <p:cNvPr id="22" name="Group 2">
            <a:extLst>
              <a:ext uri="{FF2B5EF4-FFF2-40B4-BE49-F238E27FC236}">
                <a16:creationId xmlns:a16="http://schemas.microsoft.com/office/drawing/2014/main" id="{C1B25AFB-67DA-A66B-6896-3F0550949534}"/>
              </a:ext>
            </a:extLst>
          </p:cNvPr>
          <p:cNvGrpSpPr>
            <a:grpSpLocks/>
          </p:cNvGrpSpPr>
          <p:nvPr/>
        </p:nvGrpSpPr>
        <p:grpSpPr bwMode="auto">
          <a:xfrm>
            <a:off x="3934120" y="4803122"/>
            <a:ext cx="2214138" cy="473447"/>
            <a:chOff x="7882388" y="1940705"/>
            <a:chExt cx="2641264" cy="490449"/>
          </a:xfrm>
        </p:grpSpPr>
        <p:sp>
          <p:nvSpPr>
            <p:cNvPr id="23" name="Rectangle: Rounded Corners 22">
              <a:extLst>
                <a:ext uri="{FF2B5EF4-FFF2-40B4-BE49-F238E27FC236}">
                  <a16:creationId xmlns:a16="http://schemas.microsoft.com/office/drawing/2014/main" id="{DA39794E-9D7C-892D-034F-88960DB6B2DC}"/>
                </a:ext>
              </a:extLst>
            </p:cNvPr>
            <p:cNvSpPr/>
            <p:nvPr/>
          </p:nvSpPr>
          <p:spPr>
            <a:xfrm>
              <a:off x="8001281" y="1940705"/>
              <a:ext cx="2514280" cy="490449"/>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4" name="TextBox 19">
              <a:extLst>
                <a:ext uri="{FF2B5EF4-FFF2-40B4-BE49-F238E27FC236}">
                  <a16:creationId xmlns:a16="http://schemas.microsoft.com/office/drawing/2014/main" id="{41575AB0-7578-7462-0C70-11A948F186B9}"/>
                </a:ext>
              </a:extLst>
            </p:cNvPr>
            <p:cNvSpPr txBox="1">
              <a:spLocks noChangeArrowheads="1"/>
            </p:cNvSpPr>
            <p:nvPr/>
          </p:nvSpPr>
          <p:spPr bwMode="auto">
            <a:xfrm>
              <a:off x="7882388" y="1955609"/>
              <a:ext cx="2641264" cy="4615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t">
              <a:spAutoFit/>
            </a:bodyPr>
            <a:lstStyle>
              <a:lvl1pPr>
                <a:spcBef>
                  <a:spcPct val="20000"/>
                </a:spcBef>
                <a:buFont typeface="Arial" panose="020B0604020202020204" pitchFamily="34" charset="0"/>
                <a:buChar char="•"/>
                <a:defRPr sz="3200" b="1">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b="1">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b="1">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b="1">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b="1">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9pPr>
            </a:lstStyle>
            <a:p>
              <a:pPr algn="ctr">
                <a:spcBef>
                  <a:spcPct val="0"/>
                </a:spcBef>
                <a:buNone/>
              </a:pPr>
              <a:r>
                <a:rPr lang="en-US" altLang="en-US" sz="2400" b="0" dirty="0">
                  <a:solidFill>
                    <a:schemeClr val="bg1"/>
                  </a:solidFill>
                  <a:latin typeface="Arial"/>
                  <a:ea typeface="MS PGothic"/>
                  <a:cs typeface="Arial"/>
                </a:rPr>
                <a:t>BLUE BOOK</a:t>
              </a:r>
              <a:endParaRPr lang="en-US" sz="2400" dirty="0">
                <a:solidFill>
                  <a:schemeClr val="bg1"/>
                </a:solidFill>
              </a:endParaRPr>
            </a:p>
          </p:txBody>
        </p:sp>
      </p:grpSp>
      <p:sp>
        <p:nvSpPr>
          <p:cNvPr id="30" name="Rectangle: Rounded Corners 29">
            <a:extLst>
              <a:ext uri="{FF2B5EF4-FFF2-40B4-BE49-F238E27FC236}">
                <a16:creationId xmlns:a16="http://schemas.microsoft.com/office/drawing/2014/main" id="{7AEC1805-4BD9-5A1A-7685-63B580CA4D8F}"/>
              </a:ext>
            </a:extLst>
          </p:cNvPr>
          <p:cNvSpPr/>
          <p:nvPr/>
        </p:nvSpPr>
        <p:spPr bwMode="auto">
          <a:xfrm>
            <a:off x="977770" y="4813452"/>
            <a:ext cx="2514600" cy="490538"/>
          </a:xfrm>
          <a:prstGeom prst="roundRect">
            <a:avLst/>
          </a:prstGeom>
          <a:solidFill>
            <a:srgbClr val="36E5C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32" name="TextBox 16">
            <a:extLst>
              <a:ext uri="{FF2B5EF4-FFF2-40B4-BE49-F238E27FC236}">
                <a16:creationId xmlns:a16="http://schemas.microsoft.com/office/drawing/2014/main" id="{16C48DC7-5302-059D-5E1E-8A4498A58255}"/>
              </a:ext>
            </a:extLst>
          </p:cNvPr>
          <p:cNvSpPr txBox="1">
            <a:spLocks noChangeArrowheads="1"/>
          </p:cNvSpPr>
          <p:nvPr/>
        </p:nvSpPr>
        <p:spPr bwMode="auto">
          <a:xfrm>
            <a:off x="1091167" y="4843294"/>
            <a:ext cx="228780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40" tIns="45720" rIns="91440" bIns="45720" anchor="t">
            <a:spAutoFit/>
          </a:bodyP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9pPr>
          </a:lstStyle>
          <a:p>
            <a:pPr>
              <a:spcBef>
                <a:spcPct val="0"/>
              </a:spcBef>
              <a:buFontTx/>
              <a:buNone/>
            </a:pPr>
            <a:r>
              <a:rPr lang="en-US" altLang="en-US" sz="2400" dirty="0">
                <a:latin typeface="Arial"/>
                <a:ea typeface="MS PGothic"/>
                <a:cs typeface="Arial"/>
              </a:rPr>
              <a:t>GREEN BOOK</a:t>
            </a:r>
          </a:p>
        </p:txBody>
      </p:sp>
      <p:pic>
        <p:nvPicPr>
          <p:cNvPr id="10" name="Picture 2">
            <a:extLst>
              <a:ext uri="{FF2B5EF4-FFF2-40B4-BE49-F238E27FC236}">
                <a16:creationId xmlns:a16="http://schemas.microsoft.com/office/drawing/2014/main" id="{2445E1E7-E765-93D4-7003-33118159062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85672" y="1166189"/>
            <a:ext cx="2641136" cy="35197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 name="TextBox 1">
            <a:extLst>
              <a:ext uri="{FF2B5EF4-FFF2-40B4-BE49-F238E27FC236}">
                <a16:creationId xmlns:a16="http://schemas.microsoft.com/office/drawing/2014/main" id="{E919567F-345E-0232-CF27-9A2F26142B29}"/>
              </a:ext>
            </a:extLst>
          </p:cNvPr>
          <p:cNvSpPr txBox="1"/>
          <p:nvPr/>
        </p:nvSpPr>
        <p:spPr>
          <a:xfrm>
            <a:off x="3764136" y="2253865"/>
            <a:ext cx="2473325" cy="400050"/>
          </a:xfrm>
          <a:prstGeom prst="rect">
            <a:avLst/>
          </a:prstGeom>
          <a:solidFill>
            <a:schemeClr val="bg1">
              <a:lumMod val="95000"/>
            </a:schemeClr>
          </a:solidFill>
        </p:spPr>
        <p:txBody>
          <a:bodyPr>
            <a:spAutoFit/>
          </a:bodyP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9pPr>
          </a:lstStyle>
          <a:p>
            <a:pPr algn="ctr">
              <a:defRPr/>
            </a:pPr>
            <a:r>
              <a:rPr lang="en-US" sz="2000" b="1" dirty="0">
                <a:solidFill>
                  <a:schemeClr val="tx2">
                    <a:lumMod val="75000"/>
                  </a:schemeClr>
                </a:solidFill>
              </a:rPr>
              <a:t>SHA Curriculum</a:t>
            </a:r>
          </a:p>
        </p:txBody>
      </p:sp>
      <p:sp>
        <p:nvSpPr>
          <p:cNvPr id="21" name="Rectangle: Rounded Corners 20">
            <a:extLst>
              <a:ext uri="{FF2B5EF4-FFF2-40B4-BE49-F238E27FC236}">
                <a16:creationId xmlns:a16="http://schemas.microsoft.com/office/drawing/2014/main" id="{C5D1F627-BC2E-4C46-C61A-82116E538E57}"/>
              </a:ext>
            </a:extLst>
          </p:cNvPr>
          <p:cNvSpPr/>
          <p:nvPr/>
        </p:nvSpPr>
        <p:spPr bwMode="auto">
          <a:xfrm>
            <a:off x="664118" y="5431494"/>
            <a:ext cx="3034990" cy="509123"/>
          </a:xfrm>
          <a:prstGeom prst="roundRect">
            <a:avLst/>
          </a:prstGeom>
          <a:solidFill>
            <a:srgbClr val="36E5C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5" name="TextBox 16">
            <a:extLst>
              <a:ext uri="{FF2B5EF4-FFF2-40B4-BE49-F238E27FC236}">
                <a16:creationId xmlns:a16="http://schemas.microsoft.com/office/drawing/2014/main" id="{891F4CD2-F1C7-2BE5-63E7-1C16B2C6C880}"/>
              </a:ext>
            </a:extLst>
          </p:cNvPr>
          <p:cNvSpPr txBox="1">
            <a:spLocks noChangeArrowheads="1"/>
          </p:cNvSpPr>
          <p:nvPr/>
        </p:nvSpPr>
        <p:spPr bwMode="auto">
          <a:xfrm>
            <a:off x="664118" y="5474864"/>
            <a:ext cx="362505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9pPr>
          </a:lstStyle>
          <a:p>
            <a:r>
              <a:rPr lang="en-US" altLang="en-US" sz="2400" dirty="0">
                <a:latin typeface="Arial"/>
                <a:ea typeface="MS PGothic"/>
                <a:cs typeface="Arial"/>
              </a:rPr>
              <a:t>SSOP-4 to SSOP-16</a:t>
            </a:r>
          </a:p>
        </p:txBody>
      </p:sp>
      <p:sp>
        <p:nvSpPr>
          <p:cNvPr id="26" name="Rectangle: Rounded Corners 25">
            <a:extLst>
              <a:ext uri="{FF2B5EF4-FFF2-40B4-BE49-F238E27FC236}">
                <a16:creationId xmlns:a16="http://schemas.microsoft.com/office/drawing/2014/main" id="{7F7897C5-671F-4722-B5F7-96B19C28EDCE}"/>
              </a:ext>
            </a:extLst>
          </p:cNvPr>
          <p:cNvSpPr/>
          <p:nvPr/>
        </p:nvSpPr>
        <p:spPr bwMode="auto">
          <a:xfrm>
            <a:off x="3986506" y="5408130"/>
            <a:ext cx="2514601" cy="461665"/>
          </a:xfrm>
          <a:prstGeom prst="roundRect">
            <a:avLst/>
          </a:prstGeom>
          <a:noFill/>
          <a:ln w="508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a:extLst>
              <a:ext uri="{FF2B5EF4-FFF2-40B4-BE49-F238E27FC236}">
                <a16:creationId xmlns:a16="http://schemas.microsoft.com/office/drawing/2014/main" id="{0CA59BED-3016-439F-87FA-55075B58DEBE}"/>
              </a:ext>
            </a:extLst>
          </p:cNvPr>
          <p:cNvSpPr>
            <a:spLocks noGrp="1"/>
          </p:cNvSpPr>
          <p:nvPr>
            <p:ph type="title"/>
          </p:nvPr>
        </p:nvSpPr>
        <p:spPr>
          <a:xfrm>
            <a:off x="2093913" y="454025"/>
            <a:ext cx="8691562" cy="685800"/>
          </a:xfrm>
        </p:spPr>
        <p:txBody>
          <a:bodyPr>
            <a:normAutofit fontScale="90000"/>
          </a:bodyPr>
          <a:lstStyle/>
          <a:p>
            <a:pPr algn="ctr" eaLnBrk="1" hangingPunct="1">
              <a:defRPr/>
            </a:pPr>
            <a:r>
              <a:rPr lang="en-US" altLang="en-US" sz="4400" dirty="0">
                <a:solidFill>
                  <a:srgbClr val="C00000"/>
                </a:solidFill>
              </a:rPr>
              <a:t>Good Manufacturing Practices (GMPs) </a:t>
            </a:r>
          </a:p>
        </p:txBody>
      </p:sp>
      <p:sp>
        <p:nvSpPr>
          <p:cNvPr id="38915" name="Rectangle 3">
            <a:extLst>
              <a:ext uri="{FF2B5EF4-FFF2-40B4-BE49-F238E27FC236}">
                <a16:creationId xmlns:a16="http://schemas.microsoft.com/office/drawing/2014/main" id="{03F8CB05-605B-E9C9-BF00-59FF02832F39}"/>
              </a:ext>
            </a:extLst>
          </p:cNvPr>
          <p:cNvSpPr>
            <a:spLocks noGrp="1"/>
          </p:cNvSpPr>
          <p:nvPr>
            <p:ph idx="1"/>
          </p:nvPr>
        </p:nvSpPr>
        <p:spPr>
          <a:xfrm>
            <a:off x="5124450" y="1462088"/>
            <a:ext cx="6076950" cy="2614612"/>
          </a:xfrm>
        </p:spPr>
        <p:txBody>
          <a:bodyPr/>
          <a:lstStyle/>
          <a:p>
            <a:pPr marL="0" indent="0" eaLnBrk="1" hangingPunct="1">
              <a:lnSpc>
                <a:spcPct val="80000"/>
              </a:lnSpc>
              <a:buNone/>
            </a:pPr>
            <a:br>
              <a:rPr lang="en-US" altLang="en-US" dirty="0">
                <a:latin typeface="Arial" panose="020B0604020202020204" pitchFamily="34" charset="0"/>
              </a:rPr>
            </a:br>
            <a:r>
              <a:rPr lang="en-US" altLang="en-US" sz="2800" dirty="0"/>
              <a:t>The new current GMPs (21 CFR Part 117 Subpart B) introduced additional requirements for all seafood processors:</a:t>
            </a:r>
          </a:p>
          <a:p>
            <a:pPr marL="0" indent="0" eaLnBrk="1" hangingPunct="1">
              <a:lnSpc>
                <a:spcPct val="80000"/>
              </a:lnSpc>
              <a:buFont typeface="Arial" panose="020B0604020202020204" pitchFamily="34" charset="0"/>
              <a:buNone/>
            </a:pPr>
            <a:endParaRPr lang="en-US" altLang="en-US" sz="2400" dirty="0">
              <a:latin typeface="Arial" panose="020B0604020202020204" pitchFamily="34" charset="0"/>
            </a:endParaRPr>
          </a:p>
          <a:p>
            <a:pPr marL="0" indent="0" eaLnBrk="1" hangingPunct="1">
              <a:lnSpc>
                <a:spcPct val="80000"/>
              </a:lnSpc>
              <a:buFont typeface="Arial" panose="020B0604020202020204" pitchFamily="34" charset="0"/>
              <a:buNone/>
            </a:pPr>
            <a:endParaRPr lang="en-US" altLang="en-US" sz="2400" dirty="0">
              <a:latin typeface="Arial" panose="020B0604020202020204" pitchFamily="34" charset="0"/>
            </a:endParaRPr>
          </a:p>
          <a:p>
            <a:pPr marL="0" indent="0" eaLnBrk="1" hangingPunct="1">
              <a:lnSpc>
                <a:spcPct val="80000"/>
              </a:lnSpc>
              <a:buFont typeface="Arial" panose="020B0604020202020204" pitchFamily="34" charset="0"/>
              <a:buNone/>
            </a:pPr>
            <a:endParaRPr lang="en-US" altLang="en-US" sz="2800" dirty="0">
              <a:latin typeface="Arial" panose="020B0604020202020204" pitchFamily="34" charset="0"/>
            </a:endParaRPr>
          </a:p>
        </p:txBody>
      </p:sp>
      <p:sp>
        <p:nvSpPr>
          <p:cNvPr id="2" name="Slide Number Placeholder 1">
            <a:extLst>
              <a:ext uri="{FF2B5EF4-FFF2-40B4-BE49-F238E27FC236}">
                <a16:creationId xmlns:a16="http://schemas.microsoft.com/office/drawing/2014/main" id="{9A953241-23A2-41D6-BB02-F97F57CDCFC7}"/>
              </a:ext>
            </a:extLst>
          </p:cNvPr>
          <p:cNvSpPr>
            <a:spLocks noGrp="1"/>
          </p:cNvSpPr>
          <p:nvPr>
            <p:ph type="sldNum" sz="quarter" idx="12"/>
          </p:nvPr>
        </p:nvSpPr>
        <p:spPr/>
        <p:txBody>
          <a:bodyPr/>
          <a:lstStyle/>
          <a:p>
            <a:fld id="{2D4FA31A-ABA5-4667-BACC-3489C0083671}" type="slidenum">
              <a:rPr lang="en-US" altLang="en-US" smtClean="0"/>
              <a:pPr/>
              <a:t>15</a:t>
            </a:fld>
            <a:endParaRPr lang="en-US" altLang="en-US" dirty="0"/>
          </a:p>
        </p:txBody>
      </p:sp>
      <p:sp>
        <p:nvSpPr>
          <p:cNvPr id="34821" name="TextBox 1">
            <a:extLst>
              <a:ext uri="{FF2B5EF4-FFF2-40B4-BE49-F238E27FC236}">
                <a16:creationId xmlns:a16="http://schemas.microsoft.com/office/drawing/2014/main" id="{8391F3C9-E140-4B1A-9CD0-7B0464377FC2}"/>
              </a:ext>
            </a:extLst>
          </p:cNvPr>
          <p:cNvSpPr txBox="1">
            <a:spLocks noChangeArrowheads="1"/>
          </p:cNvSpPr>
          <p:nvPr/>
        </p:nvSpPr>
        <p:spPr bwMode="auto">
          <a:xfrm>
            <a:off x="1201738" y="4572000"/>
            <a:ext cx="10914062" cy="1600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t">
            <a:spAutoFit/>
          </a:bodyPr>
          <a:lstStyle>
            <a:lvl1pPr marL="285750" indent="-285750">
              <a:spcBef>
                <a:spcPct val="20000"/>
              </a:spcBef>
              <a:buFont typeface="Arial" panose="020B0604020202020204" pitchFamily="34" charset="0"/>
              <a:buChar char="•"/>
              <a:defRPr sz="3200" b="1">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b="1">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b="1">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b="1">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b="1">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9pPr>
          </a:lstStyle>
          <a:p>
            <a:pPr>
              <a:spcBef>
                <a:spcPct val="0"/>
              </a:spcBef>
              <a:buFont typeface="Wingdings" panose="05000000000000000000" pitchFamily="2" charset="2"/>
              <a:buChar char="§"/>
              <a:defRPr/>
            </a:pPr>
            <a:r>
              <a:rPr lang="en-US" altLang="en-US" sz="2800" b="0" dirty="0">
                <a:latin typeface="+mn-lt"/>
                <a:ea typeface="MS PGothic"/>
              </a:rPr>
              <a:t>Seafood processors are required to assess and record any necessary </a:t>
            </a:r>
            <a:br>
              <a:rPr lang="en-US" altLang="en-US" sz="2800" b="0" dirty="0">
                <a:latin typeface="+mn-lt"/>
              </a:rPr>
            </a:br>
            <a:r>
              <a:rPr lang="en-US" altLang="en-US" sz="2800" b="0" dirty="0">
                <a:latin typeface="+mn-lt"/>
                <a:ea typeface="MS PGothic"/>
              </a:rPr>
              <a:t>SCP controls to prevent </a:t>
            </a:r>
            <a:r>
              <a:rPr lang="en-US" altLang="en-US" sz="2800" u="sng" dirty="0">
                <a:solidFill>
                  <a:srgbClr val="C00000"/>
                </a:solidFill>
                <a:latin typeface="+mn-lt"/>
                <a:ea typeface="MS PGothic"/>
              </a:rPr>
              <a:t>cross-contact</a:t>
            </a:r>
            <a:r>
              <a:rPr lang="en-US" altLang="en-US" sz="2800" b="0" dirty="0">
                <a:latin typeface="+mn-lt"/>
                <a:ea typeface="MS PGothic"/>
              </a:rPr>
              <a:t> resulting in </a:t>
            </a:r>
            <a:r>
              <a:rPr lang="en-US" altLang="en-US" sz="2800" u="sng" dirty="0">
                <a:solidFill>
                  <a:srgbClr val="C00000"/>
                </a:solidFill>
                <a:latin typeface="+mn-lt"/>
                <a:ea typeface="MS PGothic"/>
              </a:rPr>
              <a:t>‘</a:t>
            </a:r>
            <a:r>
              <a:rPr lang="en-US" altLang="en-US" sz="2800" i="1" u="sng" dirty="0">
                <a:solidFill>
                  <a:srgbClr val="C00000"/>
                </a:solidFill>
                <a:latin typeface="+mn-lt"/>
                <a:ea typeface="MS PGothic"/>
              </a:rPr>
              <a:t>unintended allergen presence</a:t>
            </a:r>
            <a:r>
              <a:rPr lang="en-US" altLang="en-US" sz="2800" u="sng" dirty="0">
                <a:solidFill>
                  <a:srgbClr val="C00000"/>
                </a:solidFill>
                <a:latin typeface="+mn-lt"/>
                <a:ea typeface="MS PGothic"/>
              </a:rPr>
              <a:t>’</a:t>
            </a:r>
            <a:r>
              <a:rPr lang="en-US" altLang="en-US" sz="2800" dirty="0">
                <a:solidFill>
                  <a:srgbClr val="C00000"/>
                </a:solidFill>
                <a:latin typeface="+mn-lt"/>
                <a:ea typeface="MS PGothic"/>
              </a:rPr>
              <a:t> </a:t>
            </a:r>
            <a:br>
              <a:rPr lang="en-US" altLang="en-US" sz="2800" dirty="0">
                <a:latin typeface="+mn-lt"/>
                <a:ea typeface="MS PGothic"/>
              </a:rPr>
            </a:br>
            <a:r>
              <a:rPr lang="en-US" altLang="en-US" sz="1400" b="0" dirty="0">
                <a:latin typeface="+mn-lt"/>
                <a:ea typeface="MS PGothic"/>
              </a:rPr>
              <a:t> </a:t>
            </a:r>
            <a:endParaRPr lang="en-US" altLang="en-US" sz="1400" b="0" dirty="0">
              <a:latin typeface="+mn-lt"/>
              <a:cs typeface="Calibri"/>
            </a:endParaRPr>
          </a:p>
        </p:txBody>
      </p:sp>
      <p:grpSp>
        <p:nvGrpSpPr>
          <p:cNvPr id="38917" name="Group 3">
            <a:extLst>
              <a:ext uri="{FF2B5EF4-FFF2-40B4-BE49-F238E27FC236}">
                <a16:creationId xmlns:a16="http://schemas.microsoft.com/office/drawing/2014/main" id="{8A7BBD3F-F24E-6F4D-5359-2D961DB649AC}"/>
              </a:ext>
            </a:extLst>
          </p:cNvPr>
          <p:cNvGrpSpPr>
            <a:grpSpLocks/>
          </p:cNvGrpSpPr>
          <p:nvPr/>
        </p:nvGrpSpPr>
        <p:grpSpPr bwMode="auto">
          <a:xfrm>
            <a:off x="1201738" y="1258888"/>
            <a:ext cx="3581400" cy="3035300"/>
            <a:chOff x="4857750" y="2345055"/>
            <a:chExt cx="2476500" cy="2167890"/>
          </a:xfrm>
        </p:grpSpPr>
        <p:sp>
          <p:nvSpPr>
            <p:cNvPr id="13" name="Isosceles Triangle 12">
              <a:extLst>
                <a:ext uri="{FF2B5EF4-FFF2-40B4-BE49-F238E27FC236}">
                  <a16:creationId xmlns:a16="http://schemas.microsoft.com/office/drawing/2014/main" id="{DE070B64-3BE6-47EF-95F8-4BA778A1E3DB}"/>
                </a:ext>
              </a:extLst>
            </p:cNvPr>
            <p:cNvSpPr/>
            <p:nvPr/>
          </p:nvSpPr>
          <p:spPr>
            <a:xfrm>
              <a:off x="4857750" y="2345055"/>
              <a:ext cx="2476500" cy="2167890"/>
            </a:xfrm>
            <a:prstGeom prst="triangle">
              <a:avLst/>
            </a:prstGeom>
            <a:solidFill>
              <a:srgbClr val="CCFFCC"/>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dirty="0"/>
            </a:p>
          </p:txBody>
        </p:sp>
        <p:cxnSp>
          <p:nvCxnSpPr>
            <p:cNvPr id="15" name="Straight Connector 14">
              <a:extLst>
                <a:ext uri="{FF2B5EF4-FFF2-40B4-BE49-F238E27FC236}">
                  <a16:creationId xmlns:a16="http://schemas.microsoft.com/office/drawing/2014/main" id="{0A6AE4E6-1445-4C20-B026-12A39067FF58}"/>
                </a:ext>
              </a:extLst>
            </p:cNvPr>
            <p:cNvCxnSpPr/>
            <p:nvPr/>
          </p:nvCxnSpPr>
          <p:spPr>
            <a:xfrm flipV="1">
              <a:off x="5161823" y="3967571"/>
              <a:ext cx="1849691" cy="793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A2C82ED9-F930-4264-BF8D-0852DD6E17B5}"/>
                </a:ext>
              </a:extLst>
            </p:cNvPr>
            <p:cNvCxnSpPr>
              <a:stCxn id="13" idx="1"/>
              <a:endCxn id="13" idx="5"/>
            </p:cNvCxnSpPr>
            <p:nvPr/>
          </p:nvCxnSpPr>
          <p:spPr>
            <a:xfrm>
              <a:off x="5476875" y="3430133"/>
              <a:ext cx="123825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8924" name="TextBox 7">
              <a:extLst>
                <a:ext uri="{FF2B5EF4-FFF2-40B4-BE49-F238E27FC236}">
                  <a16:creationId xmlns:a16="http://schemas.microsoft.com/office/drawing/2014/main" id="{1C2C957F-847A-C73E-E92D-02E5B1E8A3D1}"/>
                </a:ext>
              </a:extLst>
            </p:cNvPr>
            <p:cNvSpPr txBox="1">
              <a:spLocks noChangeArrowheads="1"/>
            </p:cNvSpPr>
            <p:nvPr/>
          </p:nvSpPr>
          <p:spPr bwMode="auto">
            <a:xfrm>
              <a:off x="5593080" y="3028890"/>
              <a:ext cx="1005840" cy="3297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b="1">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b="1">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b="1">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b="1">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b="1">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9pPr>
            </a:lstStyle>
            <a:p>
              <a:pPr algn="ctr">
                <a:spcBef>
                  <a:spcPct val="0"/>
                </a:spcBef>
                <a:buFontTx/>
                <a:buNone/>
              </a:pPr>
              <a:r>
                <a:rPr lang="en-US" altLang="en-US" sz="2400" dirty="0">
                  <a:latin typeface="Arial" panose="020B0604020202020204" pitchFamily="34" charset="0"/>
                </a:rPr>
                <a:t>HACCP</a:t>
              </a:r>
            </a:p>
          </p:txBody>
        </p:sp>
        <p:sp>
          <p:nvSpPr>
            <p:cNvPr id="38925" name="TextBox 8">
              <a:extLst>
                <a:ext uri="{FF2B5EF4-FFF2-40B4-BE49-F238E27FC236}">
                  <a16:creationId xmlns:a16="http://schemas.microsoft.com/office/drawing/2014/main" id="{1021D07C-0324-A53F-6E61-565404B41DB3}"/>
                </a:ext>
              </a:extLst>
            </p:cNvPr>
            <p:cNvSpPr txBox="1">
              <a:spLocks noChangeArrowheads="1"/>
            </p:cNvSpPr>
            <p:nvPr/>
          </p:nvSpPr>
          <p:spPr bwMode="auto">
            <a:xfrm>
              <a:off x="5593080" y="3528290"/>
              <a:ext cx="1005840" cy="3736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t">
              <a:spAutoFit/>
            </a:bodyPr>
            <a:lstStyle>
              <a:lvl1pPr>
                <a:spcBef>
                  <a:spcPct val="20000"/>
                </a:spcBef>
                <a:buFont typeface="Arial" panose="020B0604020202020204" pitchFamily="34" charset="0"/>
                <a:buChar char="•"/>
                <a:defRPr sz="3200" b="1">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b="1">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b="1">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b="1">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b="1">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9pPr>
            </a:lstStyle>
            <a:p>
              <a:pPr algn="ctr">
                <a:spcBef>
                  <a:spcPct val="0"/>
                </a:spcBef>
                <a:buFontTx/>
                <a:buNone/>
              </a:pPr>
              <a:r>
                <a:rPr lang="en-US" altLang="en-US" sz="2800" b="0" dirty="0">
                  <a:latin typeface="Arial"/>
                  <a:ea typeface="MS PGothic"/>
                  <a:cs typeface="Arial"/>
                </a:rPr>
                <a:t>SCPs</a:t>
              </a:r>
              <a:endParaRPr lang="en-US" altLang="en-US" sz="2800" b="0" dirty="0">
                <a:latin typeface="Arial" panose="020B0604020202020204" pitchFamily="34" charset="0"/>
              </a:endParaRPr>
            </a:p>
          </p:txBody>
        </p:sp>
        <p:sp>
          <p:nvSpPr>
            <p:cNvPr id="38926" name="TextBox 9">
              <a:extLst>
                <a:ext uri="{FF2B5EF4-FFF2-40B4-BE49-F238E27FC236}">
                  <a16:creationId xmlns:a16="http://schemas.microsoft.com/office/drawing/2014/main" id="{00477941-8A16-4EBA-2041-353BFFEBEE46}"/>
                </a:ext>
              </a:extLst>
            </p:cNvPr>
            <p:cNvSpPr txBox="1">
              <a:spLocks noChangeArrowheads="1"/>
            </p:cNvSpPr>
            <p:nvPr/>
          </p:nvSpPr>
          <p:spPr bwMode="auto">
            <a:xfrm>
              <a:off x="5238750" y="4059348"/>
              <a:ext cx="1714499" cy="3736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t">
              <a:spAutoFit/>
            </a:bodyPr>
            <a:lstStyle>
              <a:lvl1pPr>
                <a:spcBef>
                  <a:spcPct val="20000"/>
                </a:spcBef>
                <a:buFont typeface="Arial" panose="020B0604020202020204" pitchFamily="34" charset="0"/>
                <a:buChar char="•"/>
                <a:defRPr sz="3200" b="1">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b="1">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b="1">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b="1">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b="1">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9pPr>
            </a:lstStyle>
            <a:p>
              <a:pPr algn="ctr">
                <a:spcBef>
                  <a:spcPct val="0"/>
                </a:spcBef>
                <a:buFontTx/>
                <a:buNone/>
              </a:pPr>
              <a:r>
                <a:rPr lang="en-US" altLang="en-US" sz="2800" dirty="0">
                  <a:solidFill>
                    <a:srgbClr val="C00000"/>
                  </a:solidFill>
                  <a:latin typeface="Arial"/>
                  <a:ea typeface="MS PGothic"/>
                  <a:cs typeface="Arial"/>
                </a:rPr>
                <a:t>GMPs 117</a:t>
              </a:r>
            </a:p>
          </p:txBody>
        </p:sp>
      </p:grpSp>
      <p:grpSp>
        <p:nvGrpSpPr>
          <p:cNvPr id="38918" name="Group 2">
            <a:extLst>
              <a:ext uri="{FF2B5EF4-FFF2-40B4-BE49-F238E27FC236}">
                <a16:creationId xmlns:a16="http://schemas.microsoft.com/office/drawing/2014/main" id="{9AB74789-D77B-0DFD-0C86-04F85D370ACD}"/>
              </a:ext>
            </a:extLst>
          </p:cNvPr>
          <p:cNvGrpSpPr>
            <a:grpSpLocks/>
          </p:cNvGrpSpPr>
          <p:nvPr/>
        </p:nvGrpSpPr>
        <p:grpSpPr bwMode="auto">
          <a:xfrm>
            <a:off x="6826249" y="2917965"/>
            <a:ext cx="2517775" cy="522288"/>
            <a:chOff x="7405688" y="2688198"/>
            <a:chExt cx="2517998" cy="523315"/>
          </a:xfrm>
        </p:grpSpPr>
        <p:sp>
          <p:nvSpPr>
            <p:cNvPr id="21" name="Rectangle: Rounded Corners 20">
              <a:extLst>
                <a:ext uri="{FF2B5EF4-FFF2-40B4-BE49-F238E27FC236}">
                  <a16:creationId xmlns:a16="http://schemas.microsoft.com/office/drawing/2014/main" id="{4509AA9D-4999-4211-B1E4-7D734004E22C}"/>
                </a:ext>
              </a:extLst>
            </p:cNvPr>
            <p:cNvSpPr/>
            <p:nvPr/>
          </p:nvSpPr>
          <p:spPr bwMode="auto">
            <a:xfrm>
              <a:off x="7672412" y="2721602"/>
              <a:ext cx="1984551" cy="489911"/>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38920" name="TextBox 21">
              <a:extLst>
                <a:ext uri="{FF2B5EF4-FFF2-40B4-BE49-F238E27FC236}">
                  <a16:creationId xmlns:a16="http://schemas.microsoft.com/office/drawing/2014/main" id="{5D3C0FCC-39C2-1886-8E72-94CBF73226B0}"/>
                </a:ext>
              </a:extLst>
            </p:cNvPr>
            <p:cNvSpPr txBox="1">
              <a:spLocks noChangeArrowheads="1"/>
            </p:cNvSpPr>
            <p:nvPr/>
          </p:nvSpPr>
          <p:spPr bwMode="auto">
            <a:xfrm>
              <a:off x="7405688" y="2688198"/>
              <a:ext cx="2517998" cy="523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b="1">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b="1">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b="1">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b="1">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b="1">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9pPr>
            </a:lstStyle>
            <a:p>
              <a:pPr algn="ctr">
                <a:spcBef>
                  <a:spcPct val="0"/>
                </a:spcBef>
                <a:buFontTx/>
                <a:buNone/>
              </a:pPr>
              <a:r>
                <a:rPr lang="en-US" altLang="en-US" sz="2800" b="0" dirty="0">
                  <a:solidFill>
                    <a:schemeClr val="bg1"/>
                  </a:solidFill>
                  <a:latin typeface="Arial" panose="020B0604020202020204" pitchFamily="34" charset="0"/>
                </a:rPr>
                <a:t>Appendix 3</a:t>
              </a:r>
            </a:p>
          </p:txBody>
        </p:sp>
      </p:gr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a:extLst>
              <a:ext uri="{FF2B5EF4-FFF2-40B4-BE49-F238E27FC236}">
                <a16:creationId xmlns:a16="http://schemas.microsoft.com/office/drawing/2014/main" id="{788571BD-1BAF-4101-A4D0-846F50B97749}"/>
              </a:ext>
            </a:extLst>
          </p:cNvPr>
          <p:cNvSpPr>
            <a:spLocks noGrp="1"/>
          </p:cNvSpPr>
          <p:nvPr>
            <p:ph type="title"/>
          </p:nvPr>
        </p:nvSpPr>
        <p:spPr>
          <a:xfrm>
            <a:off x="1343609" y="412296"/>
            <a:ext cx="10060052" cy="685800"/>
          </a:xfrm>
        </p:spPr>
        <p:txBody>
          <a:bodyPr>
            <a:normAutofit fontScale="90000"/>
          </a:bodyPr>
          <a:lstStyle/>
          <a:p>
            <a:pPr algn="ctr">
              <a:defRPr/>
            </a:pPr>
            <a:r>
              <a:rPr lang="en-US" sz="4400" dirty="0">
                <a:solidFill>
                  <a:srgbClr val="C00000"/>
                </a:solidFill>
                <a:ea typeface="+mj-lt"/>
                <a:cs typeface="+mj-lt"/>
              </a:rPr>
              <a:t>21 CFR Part 117 Subpart A: General Provisions</a:t>
            </a:r>
            <a:endParaRPr lang="en-US" sz="4400" dirty="0">
              <a:ea typeface="+mj-lt"/>
              <a:cs typeface="+mj-lt"/>
            </a:endParaRPr>
          </a:p>
        </p:txBody>
      </p:sp>
      <p:sp>
        <p:nvSpPr>
          <p:cNvPr id="10243" name="Rectangle 3">
            <a:extLst>
              <a:ext uri="{FF2B5EF4-FFF2-40B4-BE49-F238E27FC236}">
                <a16:creationId xmlns:a16="http://schemas.microsoft.com/office/drawing/2014/main" id="{206A9587-B557-43B9-BC32-197CF4224C5A}"/>
              </a:ext>
            </a:extLst>
          </p:cNvPr>
          <p:cNvSpPr>
            <a:spLocks noGrp="1" noChangeArrowheads="1"/>
          </p:cNvSpPr>
          <p:nvPr>
            <p:ph idx="1"/>
          </p:nvPr>
        </p:nvSpPr>
        <p:spPr>
          <a:xfrm>
            <a:off x="6248400" y="2590800"/>
            <a:ext cx="5418138" cy="3373438"/>
          </a:xfrm>
        </p:spPr>
        <p:txBody>
          <a:bodyPr rtlCol="0">
            <a:normAutofit lnSpcReduction="10000"/>
          </a:bodyPr>
          <a:lstStyle/>
          <a:p>
            <a:pPr eaLnBrk="1" fontAlgn="auto" hangingPunct="1">
              <a:lnSpc>
                <a:spcPct val="80000"/>
              </a:lnSpc>
              <a:spcAft>
                <a:spcPts val="0"/>
              </a:spcAft>
              <a:buFont typeface="Wingdings" panose="05000000000000000000" pitchFamily="2" charset="2"/>
              <a:buChar char="§"/>
              <a:defRPr/>
            </a:pPr>
            <a:r>
              <a:rPr lang="en-US" sz="2800" b="0" dirty="0"/>
              <a:t>Records for additional training are required for all workers in the processing operations</a:t>
            </a:r>
          </a:p>
          <a:p>
            <a:pPr eaLnBrk="1" fontAlgn="auto" hangingPunct="1">
              <a:lnSpc>
                <a:spcPct val="80000"/>
              </a:lnSpc>
              <a:spcAft>
                <a:spcPts val="0"/>
              </a:spcAft>
              <a:buFont typeface="Wingdings" panose="05000000000000000000" pitchFamily="2" charset="2"/>
              <a:buChar char="§"/>
              <a:defRPr/>
            </a:pPr>
            <a:endParaRPr lang="en-US" sz="2800" b="0" dirty="0"/>
          </a:p>
          <a:p>
            <a:pPr eaLnBrk="1" fontAlgn="auto" hangingPunct="1">
              <a:lnSpc>
                <a:spcPct val="80000"/>
              </a:lnSpc>
              <a:spcAft>
                <a:spcPts val="0"/>
              </a:spcAft>
              <a:buFont typeface="Wingdings" panose="05000000000000000000" pitchFamily="2" charset="2"/>
              <a:buChar char="§"/>
              <a:defRPr/>
            </a:pPr>
            <a:r>
              <a:rPr lang="en-US" altLang="en-US" sz="2800" b="0" dirty="0"/>
              <a:t>There are no prescribed courses and performance remains the primary measure for effective training, but </a:t>
            </a:r>
            <a:r>
              <a:rPr lang="en-US" altLang="en-US" sz="2800" b="0" dirty="0">
                <a:solidFill>
                  <a:srgbClr val="C00000"/>
                </a:solidFill>
              </a:rPr>
              <a:t>training records are mandatory </a:t>
            </a:r>
          </a:p>
          <a:p>
            <a:pPr marL="0" indent="0" eaLnBrk="1" fontAlgn="auto" hangingPunct="1">
              <a:lnSpc>
                <a:spcPct val="80000"/>
              </a:lnSpc>
              <a:spcAft>
                <a:spcPts val="0"/>
              </a:spcAft>
              <a:buFont typeface="Arial" panose="020B0604020202020204" pitchFamily="34" charset="0"/>
              <a:buNone/>
              <a:defRPr/>
            </a:pPr>
            <a:endParaRPr lang="en-US" sz="2400" dirty="0">
              <a:latin typeface="Arial" charset="0"/>
            </a:endParaRPr>
          </a:p>
          <a:p>
            <a:pPr marL="0" indent="0" eaLnBrk="1" fontAlgn="auto" hangingPunct="1">
              <a:lnSpc>
                <a:spcPct val="80000"/>
              </a:lnSpc>
              <a:spcAft>
                <a:spcPts val="0"/>
              </a:spcAft>
              <a:buFont typeface="Arial" panose="020B0604020202020204" pitchFamily="34" charset="0"/>
              <a:buNone/>
              <a:defRPr/>
            </a:pPr>
            <a:endParaRPr lang="en-US" sz="2400" dirty="0">
              <a:latin typeface="Arial" charset="0"/>
            </a:endParaRPr>
          </a:p>
          <a:p>
            <a:pPr marL="514350" indent="-514350" eaLnBrk="1" fontAlgn="auto" hangingPunct="1">
              <a:lnSpc>
                <a:spcPct val="80000"/>
              </a:lnSpc>
              <a:spcAft>
                <a:spcPts val="0"/>
              </a:spcAft>
              <a:buFont typeface="+mj-lt"/>
              <a:buAutoNum type="arabicPeriod"/>
              <a:defRPr/>
            </a:pPr>
            <a:endParaRPr lang="en-US" sz="2800" dirty="0">
              <a:latin typeface="Arial" charset="0"/>
            </a:endParaRPr>
          </a:p>
        </p:txBody>
      </p:sp>
      <p:sp>
        <p:nvSpPr>
          <p:cNvPr id="2" name="Slide Number Placeholder 1">
            <a:extLst>
              <a:ext uri="{FF2B5EF4-FFF2-40B4-BE49-F238E27FC236}">
                <a16:creationId xmlns:a16="http://schemas.microsoft.com/office/drawing/2014/main" id="{2F880F45-93D7-4DDB-AC1E-8F1C2299C3F8}"/>
              </a:ext>
            </a:extLst>
          </p:cNvPr>
          <p:cNvSpPr>
            <a:spLocks noGrp="1"/>
          </p:cNvSpPr>
          <p:nvPr>
            <p:ph type="sldNum" sz="quarter" idx="12"/>
          </p:nvPr>
        </p:nvSpPr>
        <p:spPr/>
        <p:txBody>
          <a:bodyPr/>
          <a:lstStyle/>
          <a:p>
            <a:fld id="{2D4FA31A-ABA5-4667-BACC-3489C0083671}" type="slidenum">
              <a:rPr lang="en-US" altLang="en-US" smtClean="0"/>
              <a:pPr/>
              <a:t>16</a:t>
            </a:fld>
            <a:endParaRPr lang="en-US" altLang="en-US" dirty="0"/>
          </a:p>
        </p:txBody>
      </p:sp>
      <p:pic>
        <p:nvPicPr>
          <p:cNvPr id="40964" name="Picture 2">
            <a:extLst>
              <a:ext uri="{FF2B5EF4-FFF2-40B4-BE49-F238E27FC236}">
                <a16:creationId xmlns:a16="http://schemas.microsoft.com/office/drawing/2014/main" id="{36967B4A-34C5-5A86-BDB8-5CEF56AECC3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14450" y="1878013"/>
            <a:ext cx="4260850" cy="4668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9" name="TextBox 10">
            <a:extLst>
              <a:ext uri="{FF2B5EF4-FFF2-40B4-BE49-F238E27FC236}">
                <a16:creationId xmlns:a16="http://schemas.microsoft.com/office/drawing/2014/main" id="{4C120303-7C37-4C51-9CED-7D32BA3BA5D1}"/>
              </a:ext>
            </a:extLst>
          </p:cNvPr>
          <p:cNvSpPr txBox="1">
            <a:spLocks noChangeArrowheads="1"/>
          </p:cNvSpPr>
          <p:nvPr/>
        </p:nvSpPr>
        <p:spPr bwMode="auto">
          <a:xfrm>
            <a:off x="6248400" y="1878013"/>
            <a:ext cx="4953000" cy="523875"/>
          </a:xfrm>
          <a:prstGeom prst="rect">
            <a:avLst/>
          </a:prstGeom>
          <a:noFill/>
          <a:ln>
            <a:noFill/>
          </a:ln>
        </p:spPr>
        <p:txBody>
          <a:bodyPr>
            <a:spAutoFit/>
          </a:bodyPr>
          <a:lstStyle>
            <a:lvl1pPr>
              <a:spcBef>
                <a:spcPct val="20000"/>
              </a:spcBef>
              <a:buFont typeface="Arial" panose="020B0604020202020204" pitchFamily="34" charset="0"/>
              <a:buChar char="•"/>
              <a:defRPr sz="3200" b="1">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b="1">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b="1">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b="1">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b="1">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9pPr>
          </a:lstStyle>
          <a:p>
            <a:pPr>
              <a:spcBef>
                <a:spcPct val="0"/>
              </a:spcBef>
              <a:buFontTx/>
              <a:buNone/>
              <a:defRPr/>
            </a:pPr>
            <a:r>
              <a:rPr lang="en-US" altLang="en-US" sz="2800" dirty="0">
                <a:latin typeface="+mn-lt"/>
              </a:rPr>
              <a:t>EMPLOYEE TRAINING RECORDS</a:t>
            </a:r>
          </a:p>
        </p:txBody>
      </p:sp>
      <p:grpSp>
        <p:nvGrpSpPr>
          <p:cNvPr id="40966" name="Group 1">
            <a:extLst>
              <a:ext uri="{FF2B5EF4-FFF2-40B4-BE49-F238E27FC236}">
                <a16:creationId xmlns:a16="http://schemas.microsoft.com/office/drawing/2014/main" id="{B7948C33-C590-3CF2-F131-6377EA339F42}"/>
              </a:ext>
            </a:extLst>
          </p:cNvPr>
          <p:cNvGrpSpPr>
            <a:grpSpLocks/>
          </p:cNvGrpSpPr>
          <p:nvPr/>
        </p:nvGrpSpPr>
        <p:grpSpPr bwMode="auto">
          <a:xfrm>
            <a:off x="2943224" y="1401795"/>
            <a:ext cx="2152651" cy="523875"/>
            <a:chOff x="838201" y="2362200"/>
            <a:chExt cx="1836862" cy="523220"/>
          </a:xfrm>
        </p:grpSpPr>
        <p:sp>
          <p:nvSpPr>
            <p:cNvPr id="7" name="Rectangle: Rounded Corners 6">
              <a:extLst>
                <a:ext uri="{FF2B5EF4-FFF2-40B4-BE49-F238E27FC236}">
                  <a16:creationId xmlns:a16="http://schemas.microsoft.com/office/drawing/2014/main" id="{43F38C79-B2EA-4467-9374-72F77CA071EB}"/>
                </a:ext>
              </a:extLst>
            </p:cNvPr>
            <p:cNvSpPr/>
            <p:nvPr/>
          </p:nvSpPr>
          <p:spPr>
            <a:xfrm>
              <a:off x="838201" y="2395496"/>
              <a:ext cx="1747840" cy="489924"/>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40968" name="TextBox 7">
              <a:extLst>
                <a:ext uri="{FF2B5EF4-FFF2-40B4-BE49-F238E27FC236}">
                  <a16:creationId xmlns:a16="http://schemas.microsoft.com/office/drawing/2014/main" id="{E83F3EDA-F936-7D41-9C00-4BEB0998EAB1}"/>
                </a:ext>
              </a:extLst>
            </p:cNvPr>
            <p:cNvSpPr txBox="1">
              <a:spLocks noChangeArrowheads="1"/>
            </p:cNvSpPr>
            <p:nvPr/>
          </p:nvSpPr>
          <p:spPr bwMode="auto">
            <a:xfrm>
              <a:off x="838201" y="2362200"/>
              <a:ext cx="1836862" cy="5225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spcBef>
                  <a:spcPct val="20000"/>
                </a:spcBef>
                <a:buFont typeface="Arial" panose="020B0604020202020204" pitchFamily="34" charset="0"/>
                <a:buChar char="•"/>
                <a:defRPr sz="3200" b="1">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b="1">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b="1">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b="1">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b="1">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9pPr>
            </a:lstStyle>
            <a:p>
              <a:pPr algn="ctr">
                <a:spcBef>
                  <a:spcPct val="0"/>
                </a:spcBef>
                <a:buNone/>
              </a:pPr>
              <a:r>
                <a:rPr lang="en-US" altLang="en-US" sz="2800" b="0" dirty="0">
                  <a:solidFill>
                    <a:schemeClr val="bg1"/>
                  </a:solidFill>
                  <a:latin typeface="Arial"/>
                  <a:ea typeface="MS PGothic"/>
                  <a:cs typeface="Arial"/>
                </a:rPr>
                <a:t>CHP 2: 13</a:t>
              </a:r>
              <a:endParaRPr lang="en-US" altLang="en-US" sz="2800" b="0" dirty="0">
                <a:solidFill>
                  <a:schemeClr val="bg1"/>
                </a:solidFill>
                <a:latin typeface="Arial" panose="020B0604020202020204" pitchFamily="34" charset="0"/>
              </a:endParaRPr>
            </a:p>
          </p:txBody>
        </p:sp>
      </p:gr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a:extLst>
              <a:ext uri="{FF2B5EF4-FFF2-40B4-BE49-F238E27FC236}">
                <a16:creationId xmlns:a16="http://schemas.microsoft.com/office/drawing/2014/main" id="{CC9F13E6-245E-1770-8C4B-B7AE0CC7A6B5}"/>
              </a:ext>
            </a:extLst>
          </p:cNvPr>
          <p:cNvSpPr>
            <a:spLocks noGrp="1"/>
          </p:cNvSpPr>
          <p:nvPr>
            <p:ph type="title"/>
          </p:nvPr>
        </p:nvSpPr>
        <p:spPr>
          <a:xfrm>
            <a:off x="1016000" y="254000"/>
            <a:ext cx="10566400" cy="1143000"/>
          </a:xfrm>
        </p:spPr>
        <p:txBody>
          <a:bodyPr/>
          <a:lstStyle/>
          <a:p>
            <a:pPr algn="ctr" eaLnBrk="1" hangingPunct="1"/>
            <a:r>
              <a:rPr lang="en-US" altLang="en-US" sz="4400" dirty="0">
                <a:ea typeface="MS PGothic" panose="020B0600070205080204" pitchFamily="34" charset="-128"/>
              </a:rPr>
              <a:t>          Required parts of a HACCP Program</a:t>
            </a:r>
          </a:p>
        </p:txBody>
      </p:sp>
      <p:sp>
        <p:nvSpPr>
          <p:cNvPr id="24579" name="Rectangle 3">
            <a:extLst>
              <a:ext uri="{FF2B5EF4-FFF2-40B4-BE49-F238E27FC236}">
                <a16:creationId xmlns:a16="http://schemas.microsoft.com/office/drawing/2014/main" id="{3C04D56A-3BDC-4C5C-A0BD-2A53608C5C3D}"/>
              </a:ext>
            </a:extLst>
          </p:cNvPr>
          <p:cNvSpPr>
            <a:spLocks noGrp="1"/>
          </p:cNvSpPr>
          <p:nvPr>
            <p:ph idx="1"/>
          </p:nvPr>
        </p:nvSpPr>
        <p:spPr>
          <a:xfrm>
            <a:off x="4878388" y="2122488"/>
            <a:ext cx="6591300" cy="3613426"/>
          </a:xfrm>
        </p:spPr>
        <p:txBody>
          <a:bodyPr vert="horz" lIns="91440" tIns="45720" rIns="91440" bIns="45720" rtlCol="0" anchor="t">
            <a:normAutofit/>
          </a:bodyPr>
          <a:lstStyle/>
          <a:p>
            <a:pPr eaLnBrk="1" hangingPunct="1">
              <a:lnSpc>
                <a:spcPct val="90000"/>
              </a:lnSpc>
              <a:buFont typeface="Wingdings" panose="05000000000000000000" pitchFamily="2" charset="2"/>
              <a:buChar char="§"/>
              <a:defRPr/>
            </a:pPr>
            <a:r>
              <a:rPr lang="en-US" altLang="en-US" sz="2800" b="0" dirty="0">
                <a:ea typeface="MS PGothic"/>
              </a:rPr>
              <a:t>Shall conduct a </a:t>
            </a:r>
            <a:r>
              <a:rPr lang="en-US" altLang="en-US" sz="2800" b="1" dirty="0">
                <a:solidFill>
                  <a:srgbClr val="C00000"/>
                </a:solidFill>
                <a:ea typeface="MS PGothic"/>
              </a:rPr>
              <a:t>Hazard Analysis</a:t>
            </a:r>
            <a:r>
              <a:rPr lang="en-US" altLang="en-US" sz="2800" dirty="0">
                <a:solidFill>
                  <a:srgbClr val="C00000"/>
                </a:solidFill>
                <a:ea typeface="MS PGothic"/>
              </a:rPr>
              <a:t> </a:t>
            </a:r>
            <a:r>
              <a:rPr lang="en-US" altLang="en-US" sz="2800" b="0" dirty="0">
                <a:ea typeface="MS PGothic"/>
              </a:rPr>
              <a:t>to determine if there are any significant hazards associated with your products or process.</a:t>
            </a:r>
            <a:br>
              <a:rPr lang="en-US" altLang="en-US" sz="2800" b="0" dirty="0">
                <a:ea typeface="MS PGothic"/>
              </a:rPr>
            </a:br>
            <a:endParaRPr lang="en-US" altLang="en-US" sz="2800" b="0" dirty="0">
              <a:ea typeface="MS PGothic"/>
              <a:cs typeface="Calibri"/>
            </a:endParaRPr>
          </a:p>
          <a:p>
            <a:pPr>
              <a:buFont typeface="Wingdings" panose="05000000000000000000" pitchFamily="2" charset="2"/>
              <a:buChar char="§"/>
              <a:defRPr/>
            </a:pPr>
            <a:r>
              <a:rPr lang="en-US" altLang="en-US" sz="2800" b="0" dirty="0">
                <a:ea typeface="MS PGothic"/>
              </a:rPr>
              <a:t>Develop and implement a </a:t>
            </a:r>
            <a:r>
              <a:rPr lang="en-US" altLang="en-US" sz="2800" b="1" dirty="0">
                <a:solidFill>
                  <a:srgbClr val="C00000"/>
                </a:solidFill>
                <a:ea typeface="MS PGothic"/>
              </a:rPr>
              <a:t>HACCP Plan</a:t>
            </a:r>
            <a:r>
              <a:rPr lang="en-US" altLang="en-US" sz="2800" dirty="0">
                <a:solidFill>
                  <a:srgbClr val="C00000"/>
                </a:solidFill>
                <a:ea typeface="MS PGothic"/>
              </a:rPr>
              <a:t> </a:t>
            </a:r>
            <a:r>
              <a:rPr lang="en-US" altLang="en-US" sz="2800" b="0" dirty="0">
                <a:ea typeface="MS PGothic"/>
              </a:rPr>
              <a:t>to control any significant food safety hazards that are identified.</a:t>
            </a:r>
            <a:r>
              <a:rPr lang="en-US" altLang="en-US" dirty="0">
                <a:ea typeface="MS PGothic"/>
              </a:rPr>
              <a:t> </a:t>
            </a:r>
            <a:endParaRPr lang="en-US" altLang="en-US" sz="2800" b="0" dirty="0">
              <a:ea typeface="MS PGothic" panose="020B0600070205080204" pitchFamily="34" charset="-128"/>
              <a:cs typeface="Calibri"/>
            </a:endParaRPr>
          </a:p>
          <a:p>
            <a:pPr marL="0" indent="0" eaLnBrk="1" hangingPunct="1">
              <a:lnSpc>
                <a:spcPct val="90000"/>
              </a:lnSpc>
              <a:buFont typeface="Arial" panose="020B0604020202020204" pitchFamily="34" charset="0"/>
              <a:buNone/>
              <a:defRPr/>
            </a:pPr>
            <a:endParaRPr lang="en-US" altLang="en-US" sz="2800" b="0" dirty="0">
              <a:ea typeface="MS PGothic" panose="020B0600070205080204" pitchFamily="34" charset="-128"/>
            </a:endParaRPr>
          </a:p>
        </p:txBody>
      </p:sp>
      <p:sp>
        <p:nvSpPr>
          <p:cNvPr id="3" name="Slide Number Placeholder 2">
            <a:extLst>
              <a:ext uri="{FF2B5EF4-FFF2-40B4-BE49-F238E27FC236}">
                <a16:creationId xmlns:a16="http://schemas.microsoft.com/office/drawing/2014/main" id="{CBA8C5E4-AC48-4540-BBC0-19737075A6BD}"/>
              </a:ext>
            </a:extLst>
          </p:cNvPr>
          <p:cNvSpPr>
            <a:spLocks noGrp="1"/>
          </p:cNvSpPr>
          <p:nvPr>
            <p:ph type="sldNum" sz="quarter" idx="12"/>
          </p:nvPr>
        </p:nvSpPr>
        <p:spPr/>
        <p:txBody>
          <a:bodyPr/>
          <a:lstStyle/>
          <a:p>
            <a:fld id="{2D4FA31A-ABA5-4667-BACC-3489C0083671}" type="slidenum">
              <a:rPr lang="en-US" altLang="en-US" smtClean="0"/>
              <a:pPr/>
              <a:t>17</a:t>
            </a:fld>
            <a:endParaRPr lang="en-US" altLang="en-US" dirty="0"/>
          </a:p>
        </p:txBody>
      </p:sp>
      <p:grpSp>
        <p:nvGrpSpPr>
          <p:cNvPr id="43013" name="Group 3">
            <a:extLst>
              <a:ext uri="{FF2B5EF4-FFF2-40B4-BE49-F238E27FC236}">
                <a16:creationId xmlns:a16="http://schemas.microsoft.com/office/drawing/2014/main" id="{6A283367-D0B0-428B-C042-93E022561B38}"/>
              </a:ext>
            </a:extLst>
          </p:cNvPr>
          <p:cNvGrpSpPr>
            <a:grpSpLocks/>
          </p:cNvGrpSpPr>
          <p:nvPr/>
        </p:nvGrpSpPr>
        <p:grpSpPr bwMode="auto">
          <a:xfrm>
            <a:off x="914400" y="1981200"/>
            <a:ext cx="3963988" cy="3498850"/>
            <a:chOff x="4857750" y="2345055"/>
            <a:chExt cx="2476500" cy="2167890"/>
          </a:xfrm>
        </p:grpSpPr>
        <p:sp>
          <p:nvSpPr>
            <p:cNvPr id="8" name="Isosceles Triangle 7">
              <a:extLst>
                <a:ext uri="{FF2B5EF4-FFF2-40B4-BE49-F238E27FC236}">
                  <a16:creationId xmlns:a16="http://schemas.microsoft.com/office/drawing/2014/main" id="{5E5DFC5F-09D6-40D6-9F43-BC361CAF041B}"/>
                </a:ext>
              </a:extLst>
            </p:cNvPr>
            <p:cNvSpPr/>
            <p:nvPr/>
          </p:nvSpPr>
          <p:spPr>
            <a:xfrm>
              <a:off x="4857750" y="2345055"/>
              <a:ext cx="2476500" cy="2167890"/>
            </a:xfrm>
            <a:prstGeom prst="triangle">
              <a:avLst/>
            </a:prstGeom>
            <a:solidFill>
              <a:srgbClr val="CCFFCC"/>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dirty="0"/>
            </a:p>
          </p:txBody>
        </p:sp>
        <p:cxnSp>
          <p:nvCxnSpPr>
            <p:cNvPr id="9" name="Straight Connector 8">
              <a:extLst>
                <a:ext uri="{FF2B5EF4-FFF2-40B4-BE49-F238E27FC236}">
                  <a16:creationId xmlns:a16="http://schemas.microsoft.com/office/drawing/2014/main" id="{D8F387CF-C8D9-43FC-A866-48795B79D8C6}"/>
                </a:ext>
              </a:extLst>
            </p:cNvPr>
            <p:cNvCxnSpPr/>
            <p:nvPr/>
          </p:nvCxnSpPr>
          <p:spPr>
            <a:xfrm flipV="1">
              <a:off x="5162230" y="3967038"/>
              <a:ext cx="1848697" cy="786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AF4176BE-34D0-4BD3-8F03-40C3E9E12C23}"/>
                </a:ext>
              </a:extLst>
            </p:cNvPr>
            <p:cNvCxnSpPr>
              <a:stCxn id="8" idx="1"/>
              <a:endCxn id="8" idx="5"/>
            </p:cNvCxnSpPr>
            <p:nvPr/>
          </p:nvCxnSpPr>
          <p:spPr>
            <a:xfrm>
              <a:off x="5476627" y="3429984"/>
              <a:ext cx="1238746"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43017" name="TextBox 7">
              <a:extLst>
                <a:ext uri="{FF2B5EF4-FFF2-40B4-BE49-F238E27FC236}">
                  <a16:creationId xmlns:a16="http://schemas.microsoft.com/office/drawing/2014/main" id="{A7A1DBE7-0C18-A100-FA7A-CE314F08261C}"/>
                </a:ext>
              </a:extLst>
            </p:cNvPr>
            <p:cNvSpPr txBox="1">
              <a:spLocks noChangeArrowheads="1"/>
            </p:cNvSpPr>
            <p:nvPr/>
          </p:nvSpPr>
          <p:spPr bwMode="auto">
            <a:xfrm>
              <a:off x="5614717" y="3055303"/>
              <a:ext cx="1005840" cy="3736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b="1">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b="1">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b="1">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b="1">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b="1">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9pPr>
            </a:lstStyle>
            <a:p>
              <a:pPr algn="ctr">
                <a:spcBef>
                  <a:spcPct val="0"/>
                </a:spcBef>
                <a:buFontTx/>
                <a:buNone/>
              </a:pPr>
              <a:r>
                <a:rPr lang="en-US" altLang="en-US" sz="2800" dirty="0">
                  <a:solidFill>
                    <a:srgbClr val="C00000"/>
                  </a:solidFill>
                  <a:latin typeface="Arial" panose="020B0604020202020204" pitchFamily="34" charset="0"/>
                </a:rPr>
                <a:t>HACCP</a:t>
              </a:r>
            </a:p>
          </p:txBody>
        </p:sp>
        <p:sp>
          <p:nvSpPr>
            <p:cNvPr id="43018" name="TextBox 8">
              <a:extLst>
                <a:ext uri="{FF2B5EF4-FFF2-40B4-BE49-F238E27FC236}">
                  <a16:creationId xmlns:a16="http://schemas.microsoft.com/office/drawing/2014/main" id="{85435E50-D637-2885-A82D-FB365527E133}"/>
                </a:ext>
              </a:extLst>
            </p:cNvPr>
            <p:cNvSpPr txBox="1">
              <a:spLocks noChangeArrowheads="1"/>
            </p:cNvSpPr>
            <p:nvPr/>
          </p:nvSpPr>
          <p:spPr bwMode="auto">
            <a:xfrm>
              <a:off x="5593079" y="3554337"/>
              <a:ext cx="1005840" cy="32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t">
              <a:spAutoFit/>
            </a:bodyPr>
            <a:lstStyle>
              <a:lvl1pPr>
                <a:spcBef>
                  <a:spcPct val="20000"/>
                </a:spcBef>
                <a:buFont typeface="Arial" panose="020B0604020202020204" pitchFamily="34" charset="0"/>
                <a:buChar char="•"/>
                <a:defRPr sz="3200" b="1">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b="1">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b="1">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b="1">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b="1">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9pPr>
            </a:lstStyle>
            <a:p>
              <a:pPr algn="ctr">
                <a:spcBef>
                  <a:spcPct val="0"/>
                </a:spcBef>
                <a:buFontTx/>
                <a:buNone/>
              </a:pPr>
              <a:r>
                <a:rPr lang="en-US" altLang="en-US" sz="2800" b="0" dirty="0">
                  <a:latin typeface="Arial"/>
                  <a:ea typeface="MS PGothic"/>
                  <a:cs typeface="Arial"/>
                </a:rPr>
                <a:t>SCPs</a:t>
              </a:r>
              <a:endParaRPr lang="en-US" altLang="en-US" sz="2800" b="0" dirty="0">
                <a:latin typeface="Arial" panose="020B0604020202020204" pitchFamily="34" charset="0"/>
              </a:endParaRPr>
            </a:p>
          </p:txBody>
        </p:sp>
        <p:sp>
          <p:nvSpPr>
            <p:cNvPr id="43019" name="TextBox 9">
              <a:extLst>
                <a:ext uri="{FF2B5EF4-FFF2-40B4-BE49-F238E27FC236}">
                  <a16:creationId xmlns:a16="http://schemas.microsoft.com/office/drawing/2014/main" id="{E9EA5F2E-D670-30A3-E0C7-DA64D3315AF0}"/>
                </a:ext>
              </a:extLst>
            </p:cNvPr>
            <p:cNvSpPr txBox="1">
              <a:spLocks noChangeArrowheads="1"/>
            </p:cNvSpPr>
            <p:nvPr/>
          </p:nvSpPr>
          <p:spPr bwMode="auto">
            <a:xfrm>
              <a:off x="5260387" y="4084345"/>
              <a:ext cx="1714499" cy="286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t">
              <a:spAutoFit/>
            </a:bodyPr>
            <a:lstStyle>
              <a:lvl1pPr>
                <a:spcBef>
                  <a:spcPct val="20000"/>
                </a:spcBef>
                <a:buFont typeface="Arial" panose="020B0604020202020204" pitchFamily="34" charset="0"/>
                <a:buChar char="•"/>
                <a:defRPr sz="3200" b="1">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b="1">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b="1">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b="1">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b="1">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9pPr>
            </a:lstStyle>
            <a:p>
              <a:pPr algn="ctr">
                <a:spcBef>
                  <a:spcPct val="0"/>
                </a:spcBef>
                <a:buFontTx/>
                <a:buNone/>
              </a:pPr>
              <a:r>
                <a:rPr lang="en-US" altLang="en-US" sz="2400" b="0" dirty="0">
                  <a:latin typeface="Arial"/>
                  <a:ea typeface="MS PGothic"/>
                  <a:cs typeface="Arial"/>
                </a:rPr>
                <a:t>GMPs 117</a:t>
              </a:r>
            </a:p>
          </p:txBody>
        </p:sp>
      </p:grpSp>
      <p:sp>
        <p:nvSpPr>
          <p:cNvPr id="2" name="Rounded Rectangle 22">
            <a:extLst>
              <a:ext uri="{FF2B5EF4-FFF2-40B4-BE49-F238E27FC236}">
                <a16:creationId xmlns:a16="http://schemas.microsoft.com/office/drawing/2014/main" id="{F423D95A-B88A-6450-4873-062EC4832166}"/>
              </a:ext>
            </a:extLst>
          </p:cNvPr>
          <p:cNvSpPr/>
          <p:nvPr/>
        </p:nvSpPr>
        <p:spPr bwMode="auto">
          <a:xfrm>
            <a:off x="9906000" y="6188200"/>
            <a:ext cx="1226526" cy="488700"/>
          </a:xfrm>
          <a:prstGeom prst="roundRect">
            <a:avLst/>
          </a:prstGeom>
          <a:solidFill>
            <a:schemeClr val="tx2">
              <a:lumMod val="5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r>
              <a:rPr lang="en-US" sz="2400" dirty="0">
                <a:solidFill>
                  <a:srgbClr val="FFC000"/>
                </a:solidFill>
                <a:cs typeface="Calibri"/>
              </a:rPr>
              <a:t>AD1 - 3</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a:extLst>
              <a:ext uri="{FF2B5EF4-FFF2-40B4-BE49-F238E27FC236}">
                <a16:creationId xmlns:a16="http://schemas.microsoft.com/office/drawing/2014/main" id="{06D5DB49-6EC0-6831-CBF9-F913C2FC41CC}"/>
              </a:ext>
            </a:extLst>
          </p:cNvPr>
          <p:cNvSpPr>
            <a:spLocks noGrp="1"/>
          </p:cNvSpPr>
          <p:nvPr>
            <p:ph type="title"/>
          </p:nvPr>
        </p:nvSpPr>
        <p:spPr>
          <a:xfrm>
            <a:off x="671513" y="90362"/>
            <a:ext cx="11039475" cy="1143000"/>
          </a:xfrm>
        </p:spPr>
        <p:txBody>
          <a:bodyPr/>
          <a:lstStyle/>
          <a:p>
            <a:pPr algn="ctr" eaLnBrk="1" hangingPunct="1"/>
            <a:r>
              <a:rPr lang="en-US" altLang="en-US" sz="4400" dirty="0">
                <a:ea typeface="MS PGothic" panose="020B0600070205080204" pitchFamily="34" charset="-128"/>
              </a:rPr>
              <a:t>HACCP Plan Requirements</a:t>
            </a:r>
          </a:p>
        </p:txBody>
      </p:sp>
      <p:sp>
        <p:nvSpPr>
          <p:cNvPr id="45059" name="Rectangle 3">
            <a:extLst>
              <a:ext uri="{FF2B5EF4-FFF2-40B4-BE49-F238E27FC236}">
                <a16:creationId xmlns:a16="http://schemas.microsoft.com/office/drawing/2014/main" id="{1305BBC1-E0DE-A14D-FB94-2C81E6C6D74E}"/>
              </a:ext>
            </a:extLst>
          </p:cNvPr>
          <p:cNvSpPr>
            <a:spLocks noGrp="1"/>
          </p:cNvSpPr>
          <p:nvPr>
            <p:ph idx="1"/>
          </p:nvPr>
        </p:nvSpPr>
        <p:spPr>
          <a:xfrm>
            <a:off x="1593850" y="1277937"/>
            <a:ext cx="9601200" cy="4631946"/>
          </a:xfrm>
        </p:spPr>
        <p:txBody>
          <a:bodyPr vert="horz" lIns="91440" tIns="45720" rIns="91440" bIns="45720" rtlCol="0" anchor="t">
            <a:normAutofit lnSpcReduction="10000"/>
          </a:bodyPr>
          <a:lstStyle/>
          <a:p>
            <a:pPr eaLnBrk="1" hangingPunct="1">
              <a:lnSpc>
                <a:spcPct val="80000"/>
              </a:lnSpc>
              <a:buFont typeface="Wingdings" panose="05000000000000000000" pitchFamily="2" charset="2"/>
              <a:buChar char="§"/>
            </a:pPr>
            <a:r>
              <a:rPr lang="en-US" altLang="en-US" sz="2800" b="0" dirty="0">
                <a:ea typeface="MS PGothic"/>
              </a:rPr>
              <a:t>Each of the 7 principles of HACCP has a section in the FDA regulation with specific requirements related to that principle.</a:t>
            </a:r>
          </a:p>
          <a:p>
            <a:pPr marL="0" indent="0" eaLnBrk="1" hangingPunct="1">
              <a:lnSpc>
                <a:spcPct val="80000"/>
              </a:lnSpc>
              <a:buNone/>
            </a:pPr>
            <a:endParaRPr lang="en-US" altLang="en-US" sz="1800" b="0" dirty="0">
              <a:ea typeface="MS PGothic" panose="020B0600070205080204" pitchFamily="34" charset="-128"/>
            </a:endParaRPr>
          </a:p>
          <a:p>
            <a:pPr eaLnBrk="1" hangingPunct="1">
              <a:lnSpc>
                <a:spcPct val="80000"/>
              </a:lnSpc>
              <a:buFont typeface="Wingdings" panose="05000000000000000000" pitchFamily="2" charset="2"/>
              <a:buChar char="§"/>
            </a:pPr>
            <a:r>
              <a:rPr lang="en-US" altLang="en-US" sz="2800" b="0" dirty="0">
                <a:ea typeface="MS PGothic"/>
              </a:rPr>
              <a:t>HACCP Plans must be specific for:</a:t>
            </a:r>
            <a:endParaRPr lang="en-US" altLang="en-US" sz="2800" b="0" dirty="0">
              <a:ea typeface="MS PGothic"/>
              <a:cs typeface="Calibri"/>
            </a:endParaRPr>
          </a:p>
          <a:p>
            <a:pPr lvl="1">
              <a:lnSpc>
                <a:spcPct val="80000"/>
              </a:lnSpc>
              <a:buFont typeface="Courier New" panose="05000000000000000000" pitchFamily="2" charset="2"/>
              <a:buChar char="o"/>
            </a:pPr>
            <a:r>
              <a:rPr lang="en-US" altLang="en-US" sz="2400" b="1" dirty="0">
                <a:solidFill>
                  <a:srgbClr val="C00000"/>
                </a:solidFill>
                <a:ea typeface="MS PGothic"/>
              </a:rPr>
              <a:t>Each </a:t>
            </a:r>
            <a:r>
              <a:rPr lang="en-US" altLang="en-US" sz="2400" b="0" dirty="0">
                <a:ea typeface="MS PGothic"/>
              </a:rPr>
              <a:t>kind of </a:t>
            </a:r>
            <a:r>
              <a:rPr lang="en-US" altLang="en-US" sz="2400" b="1" dirty="0">
                <a:solidFill>
                  <a:srgbClr val="C00000"/>
                </a:solidFill>
                <a:ea typeface="MS PGothic"/>
              </a:rPr>
              <a:t>fishery product</a:t>
            </a:r>
            <a:r>
              <a:rPr lang="en-US" altLang="en-US" sz="2400" dirty="0">
                <a:solidFill>
                  <a:srgbClr val="C00000"/>
                </a:solidFill>
                <a:ea typeface="MS PGothic"/>
              </a:rPr>
              <a:t> </a:t>
            </a:r>
            <a:r>
              <a:rPr lang="en-US" altLang="en-US" sz="2400" b="0" dirty="0">
                <a:ea typeface="MS PGothic"/>
              </a:rPr>
              <a:t>(products can be grouped if hazards, processing steps &amp; controls are the same)</a:t>
            </a:r>
            <a:endParaRPr lang="en-US" altLang="en-US" sz="2400" b="0" dirty="0">
              <a:ea typeface="MS PGothic"/>
              <a:cs typeface="Calibri"/>
            </a:endParaRPr>
          </a:p>
          <a:p>
            <a:pPr lvl="1">
              <a:lnSpc>
                <a:spcPct val="80000"/>
              </a:lnSpc>
              <a:buFont typeface="Courier New" panose="05000000000000000000" pitchFamily="2" charset="2"/>
              <a:buChar char="o"/>
            </a:pPr>
            <a:r>
              <a:rPr lang="en-US" altLang="en-US" sz="2400" b="1" dirty="0">
                <a:solidFill>
                  <a:srgbClr val="C00000"/>
                </a:solidFill>
                <a:ea typeface="MS PGothic"/>
              </a:rPr>
              <a:t>Each processing location</a:t>
            </a:r>
            <a:r>
              <a:rPr lang="en-US" altLang="en-US" sz="2400" dirty="0">
                <a:solidFill>
                  <a:srgbClr val="C00000"/>
                </a:solidFill>
                <a:ea typeface="MS PGothic"/>
              </a:rPr>
              <a:t> </a:t>
            </a:r>
            <a:endParaRPr lang="en-US" altLang="en-US" sz="2400" b="0" dirty="0">
              <a:solidFill>
                <a:srgbClr val="000000"/>
              </a:solidFill>
              <a:ea typeface="MS PGothic"/>
              <a:cs typeface="Calibri"/>
            </a:endParaRPr>
          </a:p>
          <a:p>
            <a:pPr marL="457200" lvl="1" indent="0">
              <a:lnSpc>
                <a:spcPct val="80000"/>
              </a:lnSpc>
              <a:buNone/>
            </a:pPr>
            <a:endParaRPr lang="en-US" altLang="en-US" sz="1800" dirty="0">
              <a:solidFill>
                <a:srgbClr val="C00000"/>
              </a:solidFill>
              <a:ea typeface="MS PGothic"/>
              <a:cs typeface="Calibri"/>
            </a:endParaRPr>
          </a:p>
          <a:p>
            <a:pPr eaLnBrk="1" hangingPunct="1">
              <a:lnSpc>
                <a:spcPct val="80000"/>
              </a:lnSpc>
              <a:buFont typeface="Wingdings" panose="05000000000000000000" pitchFamily="2" charset="2"/>
              <a:buChar char="§"/>
            </a:pPr>
            <a:r>
              <a:rPr lang="en-US" altLang="en-US" sz="2800" b="0" dirty="0">
                <a:ea typeface="MS PGothic"/>
              </a:rPr>
              <a:t>HACCP Plans must list all the required components (CCP, significant hazard, CL, monitoring, corrective actions, record-keeping, verification).</a:t>
            </a:r>
            <a:endParaRPr lang="en-US" altLang="en-US" sz="2800" b="0" dirty="0">
              <a:ea typeface="MS PGothic"/>
              <a:cs typeface="Calibri"/>
            </a:endParaRPr>
          </a:p>
          <a:p>
            <a:pPr marL="0" indent="0" eaLnBrk="1" hangingPunct="1">
              <a:lnSpc>
                <a:spcPct val="80000"/>
              </a:lnSpc>
              <a:buNone/>
            </a:pPr>
            <a:endParaRPr lang="en-US" altLang="en-US" sz="1800" b="0" dirty="0">
              <a:ea typeface="MS PGothic" panose="020B0600070205080204" pitchFamily="34" charset="-128"/>
            </a:endParaRPr>
          </a:p>
          <a:p>
            <a:pPr eaLnBrk="1" hangingPunct="1">
              <a:lnSpc>
                <a:spcPct val="80000"/>
              </a:lnSpc>
              <a:buFont typeface="Wingdings" panose="05000000000000000000" pitchFamily="2" charset="2"/>
              <a:buChar char="§"/>
            </a:pPr>
            <a:r>
              <a:rPr lang="en-US" altLang="en-US" sz="2800" b="0" dirty="0">
                <a:ea typeface="MS PGothic"/>
              </a:rPr>
              <a:t>HACCP Plans must be </a:t>
            </a:r>
            <a:r>
              <a:rPr lang="en-US" altLang="en-US" sz="2800" b="1" dirty="0">
                <a:solidFill>
                  <a:srgbClr val="C00000"/>
                </a:solidFill>
                <a:ea typeface="MS PGothic"/>
              </a:rPr>
              <a:t>signed</a:t>
            </a:r>
            <a:r>
              <a:rPr lang="en-US" altLang="en-US" sz="2800" b="0" dirty="0">
                <a:ea typeface="MS PGothic"/>
              </a:rPr>
              <a:t>, </a:t>
            </a:r>
            <a:r>
              <a:rPr lang="en-US" altLang="en-US" sz="2800" b="1" dirty="0">
                <a:solidFill>
                  <a:srgbClr val="C00000"/>
                </a:solidFill>
                <a:ea typeface="MS PGothic"/>
              </a:rPr>
              <a:t>dated </a:t>
            </a:r>
            <a:r>
              <a:rPr lang="en-US" altLang="en-US" sz="2800" b="0" dirty="0">
                <a:ea typeface="MS PGothic"/>
              </a:rPr>
              <a:t>&amp; </a:t>
            </a:r>
            <a:r>
              <a:rPr lang="en-US" altLang="en-US" sz="2800" b="1" dirty="0">
                <a:solidFill>
                  <a:srgbClr val="C00000"/>
                </a:solidFill>
                <a:ea typeface="MS PGothic"/>
              </a:rPr>
              <a:t>routinely implemented</a:t>
            </a:r>
            <a:r>
              <a:rPr lang="en-US" altLang="en-US" sz="2800" b="0" dirty="0">
                <a:ea typeface="MS PGothic"/>
              </a:rPr>
              <a:t>.</a:t>
            </a:r>
            <a:endParaRPr lang="en-US" altLang="en-US" sz="2800" b="0" dirty="0">
              <a:ea typeface="MS PGothic"/>
              <a:cs typeface="Calibri"/>
            </a:endParaRPr>
          </a:p>
        </p:txBody>
      </p:sp>
      <p:sp>
        <p:nvSpPr>
          <p:cNvPr id="3" name="Slide Number Placeholder 2">
            <a:extLst>
              <a:ext uri="{FF2B5EF4-FFF2-40B4-BE49-F238E27FC236}">
                <a16:creationId xmlns:a16="http://schemas.microsoft.com/office/drawing/2014/main" id="{2B6C0EC8-D011-4A2B-A604-4970403A555A}"/>
              </a:ext>
            </a:extLst>
          </p:cNvPr>
          <p:cNvSpPr>
            <a:spLocks noGrp="1"/>
          </p:cNvSpPr>
          <p:nvPr>
            <p:ph type="sldNum" sz="quarter" idx="12"/>
          </p:nvPr>
        </p:nvSpPr>
        <p:spPr/>
        <p:txBody>
          <a:bodyPr/>
          <a:lstStyle/>
          <a:p>
            <a:fld id="{2D4FA31A-ABA5-4667-BACC-3489C0083671}" type="slidenum">
              <a:rPr lang="en-US" altLang="en-US" smtClean="0"/>
              <a:pPr/>
              <a:t>18</a:t>
            </a:fld>
            <a:endParaRPr lang="en-US" altLang="en-US" dirty="0"/>
          </a:p>
        </p:txBody>
      </p:sp>
      <p:sp>
        <p:nvSpPr>
          <p:cNvPr id="2" name="Rounded Rectangle 22">
            <a:extLst>
              <a:ext uri="{FF2B5EF4-FFF2-40B4-BE49-F238E27FC236}">
                <a16:creationId xmlns:a16="http://schemas.microsoft.com/office/drawing/2014/main" id="{20A53683-1BF0-9D50-F587-25625201B588}"/>
              </a:ext>
            </a:extLst>
          </p:cNvPr>
          <p:cNvSpPr/>
          <p:nvPr/>
        </p:nvSpPr>
        <p:spPr bwMode="auto">
          <a:xfrm>
            <a:off x="9915455" y="5937991"/>
            <a:ext cx="1068551" cy="488700"/>
          </a:xfrm>
          <a:prstGeom prst="roundRect">
            <a:avLst/>
          </a:prstGeom>
          <a:solidFill>
            <a:schemeClr val="tx2">
              <a:lumMod val="5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r>
              <a:rPr lang="en-US" sz="2400" dirty="0">
                <a:solidFill>
                  <a:srgbClr val="FFC000"/>
                </a:solidFill>
                <a:cs typeface="Calibri"/>
              </a:rPr>
              <a:t>AD1-4</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a:extLst>
              <a:ext uri="{FF2B5EF4-FFF2-40B4-BE49-F238E27FC236}">
                <a16:creationId xmlns:a16="http://schemas.microsoft.com/office/drawing/2014/main" id="{1A4C3C7A-4F08-D073-1977-881BD792B8AB}"/>
              </a:ext>
            </a:extLst>
          </p:cNvPr>
          <p:cNvSpPr>
            <a:spLocks noGrp="1"/>
          </p:cNvSpPr>
          <p:nvPr>
            <p:ph type="title"/>
          </p:nvPr>
        </p:nvSpPr>
        <p:spPr>
          <a:xfrm>
            <a:off x="1981200" y="428625"/>
            <a:ext cx="8229600" cy="1143000"/>
          </a:xfrm>
        </p:spPr>
        <p:txBody>
          <a:bodyPr/>
          <a:lstStyle/>
          <a:p>
            <a:pPr algn="ctr" eaLnBrk="1" hangingPunct="1"/>
            <a:r>
              <a:rPr lang="en-US" altLang="en-US" sz="4400" dirty="0">
                <a:ea typeface="MS PGothic" panose="020B0600070205080204" pitchFamily="34" charset="-128"/>
              </a:rPr>
              <a:t>Review of 7 HACCP Principles</a:t>
            </a:r>
          </a:p>
        </p:txBody>
      </p:sp>
      <p:sp>
        <p:nvSpPr>
          <p:cNvPr id="47107" name="Rectangle 3">
            <a:extLst>
              <a:ext uri="{FF2B5EF4-FFF2-40B4-BE49-F238E27FC236}">
                <a16:creationId xmlns:a16="http://schemas.microsoft.com/office/drawing/2014/main" id="{47060FD5-C14C-7D2B-EBB1-F5B5E28AE7C9}"/>
              </a:ext>
            </a:extLst>
          </p:cNvPr>
          <p:cNvSpPr>
            <a:spLocks noGrp="1"/>
          </p:cNvSpPr>
          <p:nvPr>
            <p:ph idx="1"/>
          </p:nvPr>
        </p:nvSpPr>
        <p:spPr>
          <a:xfrm>
            <a:off x="2667000" y="1600200"/>
            <a:ext cx="8458200" cy="4724400"/>
          </a:xfrm>
        </p:spPr>
        <p:txBody>
          <a:bodyPr>
            <a:normAutofit lnSpcReduction="10000"/>
          </a:bodyPr>
          <a:lstStyle/>
          <a:p>
            <a:pPr eaLnBrk="1" hangingPunct="1">
              <a:lnSpc>
                <a:spcPct val="90000"/>
              </a:lnSpc>
              <a:buFont typeface="Wingdings" panose="05000000000000000000" pitchFamily="2" charset="2"/>
              <a:buNone/>
            </a:pPr>
            <a:r>
              <a:rPr lang="en-US" altLang="en-US" sz="2800" dirty="0"/>
              <a:t>Conduct a Hazard Analysis:</a:t>
            </a:r>
          </a:p>
          <a:p>
            <a:pPr eaLnBrk="1" hangingPunct="1">
              <a:lnSpc>
                <a:spcPct val="90000"/>
              </a:lnSpc>
              <a:buFont typeface="Wingdings" panose="05000000000000000000" pitchFamily="2" charset="2"/>
              <a:buNone/>
            </a:pPr>
            <a:r>
              <a:rPr lang="en-US" altLang="en-US" sz="2800" b="0" dirty="0"/>
              <a:t>	Principle 1 – Conduct a Hazard Analysis</a:t>
            </a:r>
          </a:p>
          <a:p>
            <a:pPr eaLnBrk="1" hangingPunct="1">
              <a:lnSpc>
                <a:spcPct val="90000"/>
              </a:lnSpc>
              <a:buFont typeface="Wingdings" panose="05000000000000000000" pitchFamily="2" charset="2"/>
              <a:buNone/>
            </a:pPr>
            <a:r>
              <a:rPr lang="en-US" altLang="en-US" sz="2800" b="0" dirty="0"/>
              <a:t>	Principle 2 – Identify Critical Control Points</a:t>
            </a:r>
            <a:br>
              <a:rPr lang="en-US" altLang="en-US" sz="2800" b="0" dirty="0"/>
            </a:br>
            <a:endParaRPr lang="en-US" altLang="en-US" sz="2800" b="0" dirty="0"/>
          </a:p>
          <a:p>
            <a:pPr eaLnBrk="1" hangingPunct="1">
              <a:lnSpc>
                <a:spcPct val="90000"/>
              </a:lnSpc>
              <a:buFont typeface="Wingdings" panose="05000000000000000000" pitchFamily="2" charset="2"/>
              <a:buNone/>
            </a:pPr>
            <a:r>
              <a:rPr lang="en-US" altLang="en-US" sz="2800" dirty="0"/>
              <a:t>Build a HACCP Plan</a:t>
            </a:r>
          </a:p>
          <a:p>
            <a:pPr eaLnBrk="1" hangingPunct="1">
              <a:lnSpc>
                <a:spcPct val="90000"/>
              </a:lnSpc>
              <a:buFont typeface="Wingdings" panose="05000000000000000000" pitchFamily="2" charset="2"/>
              <a:buNone/>
            </a:pPr>
            <a:r>
              <a:rPr lang="en-US" altLang="en-US" sz="2800" dirty="0"/>
              <a:t>	</a:t>
            </a:r>
            <a:r>
              <a:rPr lang="en-US" altLang="en-US" sz="2800" b="0" dirty="0"/>
              <a:t>Principle 3 – Set Critical Limits</a:t>
            </a:r>
          </a:p>
          <a:p>
            <a:pPr eaLnBrk="1" hangingPunct="1">
              <a:lnSpc>
                <a:spcPct val="90000"/>
              </a:lnSpc>
              <a:buFont typeface="Wingdings" panose="05000000000000000000" pitchFamily="2" charset="2"/>
              <a:buNone/>
            </a:pPr>
            <a:r>
              <a:rPr lang="en-US" altLang="en-US" sz="2800" b="0" dirty="0"/>
              <a:t>	Principle 4 – Establish Monitoring Procedures</a:t>
            </a:r>
          </a:p>
          <a:p>
            <a:pPr eaLnBrk="1" hangingPunct="1">
              <a:lnSpc>
                <a:spcPct val="90000"/>
              </a:lnSpc>
              <a:buFont typeface="Wingdings" panose="05000000000000000000" pitchFamily="2" charset="2"/>
              <a:buNone/>
            </a:pPr>
            <a:r>
              <a:rPr lang="en-US" altLang="en-US" sz="2800" b="0" dirty="0"/>
              <a:t>	Principle 5 – Establish Corrective Action Procedures</a:t>
            </a:r>
          </a:p>
          <a:p>
            <a:pPr eaLnBrk="1" hangingPunct="1">
              <a:lnSpc>
                <a:spcPct val="90000"/>
              </a:lnSpc>
              <a:buFont typeface="Wingdings" panose="05000000000000000000" pitchFamily="2" charset="2"/>
              <a:buNone/>
            </a:pPr>
            <a:r>
              <a:rPr lang="en-US" altLang="en-US" sz="2800" b="0" dirty="0"/>
              <a:t>	Principle 6 – Establish Verification Procedures</a:t>
            </a:r>
          </a:p>
          <a:p>
            <a:pPr eaLnBrk="1" hangingPunct="1">
              <a:lnSpc>
                <a:spcPct val="90000"/>
              </a:lnSpc>
              <a:buFont typeface="Wingdings" panose="05000000000000000000" pitchFamily="2" charset="2"/>
              <a:buNone/>
            </a:pPr>
            <a:r>
              <a:rPr lang="en-US" altLang="en-US" sz="2800" b="0" dirty="0"/>
              <a:t>	Principle 7 – Establish a Record Keeping System</a:t>
            </a:r>
          </a:p>
        </p:txBody>
      </p:sp>
      <p:sp>
        <p:nvSpPr>
          <p:cNvPr id="2" name="Slide Number Placeholder 1">
            <a:extLst>
              <a:ext uri="{FF2B5EF4-FFF2-40B4-BE49-F238E27FC236}">
                <a16:creationId xmlns:a16="http://schemas.microsoft.com/office/drawing/2014/main" id="{90C76B5F-8756-4E46-BEDF-7547B5CB2BDD}"/>
              </a:ext>
            </a:extLst>
          </p:cNvPr>
          <p:cNvSpPr>
            <a:spLocks noGrp="1"/>
          </p:cNvSpPr>
          <p:nvPr>
            <p:ph type="sldNum" sz="quarter" idx="12"/>
          </p:nvPr>
        </p:nvSpPr>
        <p:spPr/>
        <p:txBody>
          <a:bodyPr/>
          <a:lstStyle/>
          <a:p>
            <a:fld id="{2D4FA31A-ABA5-4667-BACC-3489C0083671}" type="slidenum">
              <a:rPr lang="en-US" altLang="en-US" smtClean="0"/>
              <a:pPr/>
              <a:t>19</a:t>
            </a:fld>
            <a:endParaRPr lang="en-US" altLang="en-US" dirty="0"/>
          </a:p>
        </p:txBody>
      </p:sp>
      <p:pic>
        <p:nvPicPr>
          <p:cNvPr id="47108" name="Picture 1">
            <a:extLst>
              <a:ext uri="{FF2B5EF4-FFF2-40B4-BE49-F238E27FC236}">
                <a16:creationId xmlns:a16="http://schemas.microsoft.com/office/drawing/2014/main" id="{A3BA16F7-B45D-FD7D-5753-9B9E403E7FB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38200" y="504825"/>
            <a:ext cx="1333500" cy="109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a:extLst>
              <a:ext uri="{FF2B5EF4-FFF2-40B4-BE49-F238E27FC236}">
                <a16:creationId xmlns:a16="http://schemas.microsoft.com/office/drawing/2014/main" id="{585433BD-70AA-489A-A939-339317F81822}"/>
              </a:ext>
            </a:extLst>
          </p:cNvPr>
          <p:cNvSpPr>
            <a:spLocks noGrp="1"/>
          </p:cNvSpPr>
          <p:nvPr>
            <p:ph type="title"/>
          </p:nvPr>
        </p:nvSpPr>
        <p:spPr>
          <a:xfrm>
            <a:off x="2514600" y="560388"/>
            <a:ext cx="7575550" cy="1143000"/>
          </a:xfrm>
        </p:spPr>
        <p:txBody>
          <a:bodyPr>
            <a:normAutofit fontScale="90000"/>
          </a:bodyPr>
          <a:lstStyle/>
          <a:p>
            <a:pPr algn="ctr" eaLnBrk="1" hangingPunct="1">
              <a:defRPr/>
            </a:pPr>
            <a:r>
              <a:rPr lang="en-US" altLang="en-US" sz="4400" dirty="0">
                <a:ea typeface="MS PGothic" panose="020B0600070205080204" pitchFamily="34" charset="-128"/>
              </a:rPr>
              <a:t>AGENDA (SHA Segment 2 Course)</a:t>
            </a:r>
          </a:p>
        </p:txBody>
      </p:sp>
      <p:sp>
        <p:nvSpPr>
          <p:cNvPr id="12291" name="Rectangle 3">
            <a:extLst>
              <a:ext uri="{FF2B5EF4-FFF2-40B4-BE49-F238E27FC236}">
                <a16:creationId xmlns:a16="http://schemas.microsoft.com/office/drawing/2014/main" id="{69BA614A-B9B4-5BC4-F672-A59A34C4BB34}"/>
              </a:ext>
            </a:extLst>
          </p:cNvPr>
          <p:cNvSpPr>
            <a:spLocks noGrp="1"/>
          </p:cNvSpPr>
          <p:nvPr>
            <p:ph idx="1"/>
          </p:nvPr>
        </p:nvSpPr>
        <p:spPr>
          <a:xfrm>
            <a:off x="2743200" y="2133600"/>
            <a:ext cx="8534400" cy="3505200"/>
          </a:xfrm>
        </p:spPr>
        <p:txBody>
          <a:bodyPr/>
          <a:lstStyle/>
          <a:p>
            <a:pPr eaLnBrk="1" hangingPunct="1">
              <a:lnSpc>
                <a:spcPct val="90000"/>
              </a:lnSpc>
              <a:buFont typeface="Wingdings" panose="05000000000000000000" pitchFamily="2" charset="2"/>
              <a:buNone/>
            </a:pPr>
            <a:r>
              <a:rPr lang="en-US" altLang="en-US" sz="2800" dirty="0">
                <a:solidFill>
                  <a:schemeClr val="tx2"/>
                </a:solidFill>
                <a:ea typeface="MS PGothic" panose="020B0600070205080204" pitchFamily="34" charset="-128"/>
              </a:rPr>
              <a:t>PART 1:   </a:t>
            </a:r>
            <a:r>
              <a:rPr lang="en-US" altLang="en-US" dirty="0">
                <a:solidFill>
                  <a:schemeClr val="tx2"/>
                </a:solidFill>
                <a:ea typeface="MS PGothic" panose="020B0600070205080204" pitchFamily="34" charset="-128"/>
              </a:rPr>
              <a:t>Lecture and Discussion</a:t>
            </a:r>
          </a:p>
          <a:p>
            <a:pPr lvl="3" eaLnBrk="1" hangingPunct="1">
              <a:lnSpc>
                <a:spcPct val="90000"/>
              </a:lnSpc>
            </a:pPr>
            <a:r>
              <a:rPr lang="en-US" altLang="en-US" sz="2800" b="0" dirty="0">
                <a:ea typeface="MS PGothic" panose="020B0600070205080204" pitchFamily="34" charset="-128"/>
              </a:rPr>
              <a:t>FDA Seafood HACCP Regulation</a:t>
            </a:r>
          </a:p>
          <a:p>
            <a:pPr lvl="3" eaLnBrk="1" hangingPunct="1">
              <a:lnSpc>
                <a:spcPct val="90000"/>
              </a:lnSpc>
            </a:pPr>
            <a:r>
              <a:rPr lang="en-US" altLang="en-US" sz="2800" b="0" dirty="0">
                <a:ea typeface="MS PGothic" panose="020B0600070205080204" pitchFamily="34" charset="-128"/>
              </a:rPr>
              <a:t>Seafood Safety Hazards &amp; Controls</a:t>
            </a:r>
          </a:p>
          <a:p>
            <a:pPr lvl="3" eaLnBrk="1" hangingPunct="1">
              <a:lnSpc>
                <a:spcPct val="90000"/>
              </a:lnSpc>
            </a:pPr>
            <a:r>
              <a:rPr lang="en-US" altLang="en-US" sz="2800" b="0" dirty="0">
                <a:ea typeface="MS PGothic" panose="020B0600070205080204" pitchFamily="34" charset="-128"/>
              </a:rPr>
              <a:t>Developing a HACCP Program</a:t>
            </a:r>
            <a:br>
              <a:rPr lang="en-US" altLang="en-US" sz="2800" b="0" dirty="0">
                <a:ea typeface="MS PGothic" panose="020B0600070205080204" pitchFamily="34" charset="-128"/>
              </a:rPr>
            </a:br>
            <a:endParaRPr lang="en-US" altLang="en-US" sz="2800" dirty="0">
              <a:ea typeface="MS PGothic" panose="020B0600070205080204" pitchFamily="34" charset="-128"/>
            </a:endParaRPr>
          </a:p>
          <a:p>
            <a:pPr eaLnBrk="1" hangingPunct="1">
              <a:lnSpc>
                <a:spcPct val="90000"/>
              </a:lnSpc>
              <a:buFont typeface="Wingdings" panose="05000000000000000000" pitchFamily="2" charset="2"/>
              <a:buNone/>
            </a:pPr>
            <a:r>
              <a:rPr lang="en-US" altLang="en-US" sz="2800" dirty="0">
                <a:solidFill>
                  <a:schemeClr val="tx2"/>
                </a:solidFill>
                <a:ea typeface="MS PGothic" panose="020B0600070205080204" pitchFamily="34" charset="-128"/>
              </a:rPr>
              <a:t>PART 2:   </a:t>
            </a:r>
            <a:r>
              <a:rPr lang="en-US" altLang="en-US" dirty="0">
                <a:solidFill>
                  <a:schemeClr val="tx2"/>
                </a:solidFill>
                <a:ea typeface="MS PGothic" panose="020B0600070205080204" pitchFamily="34" charset="-128"/>
              </a:rPr>
              <a:t>Course Work Assignment</a:t>
            </a:r>
            <a:endParaRPr lang="en-US" altLang="en-US" dirty="0">
              <a:ea typeface="MS PGothic" panose="020B0600070205080204" pitchFamily="34" charset="-128"/>
            </a:endParaRPr>
          </a:p>
          <a:p>
            <a:pPr lvl="3" eaLnBrk="1" hangingPunct="1">
              <a:lnSpc>
                <a:spcPct val="90000"/>
              </a:lnSpc>
            </a:pPr>
            <a:r>
              <a:rPr lang="en-US" altLang="en-US" sz="2800" b="0" dirty="0">
                <a:ea typeface="MS PGothic" panose="020B0600070205080204" pitchFamily="34" charset="-128"/>
              </a:rPr>
              <a:t>Team Work Groups &amp; Presentations</a:t>
            </a:r>
          </a:p>
        </p:txBody>
      </p:sp>
      <p:sp>
        <p:nvSpPr>
          <p:cNvPr id="2" name="Slide Number Placeholder 1">
            <a:extLst>
              <a:ext uri="{FF2B5EF4-FFF2-40B4-BE49-F238E27FC236}">
                <a16:creationId xmlns:a16="http://schemas.microsoft.com/office/drawing/2014/main" id="{6AEB0668-E00A-4F94-91DB-3463EC9C52ED}"/>
              </a:ext>
            </a:extLst>
          </p:cNvPr>
          <p:cNvSpPr>
            <a:spLocks noGrp="1"/>
          </p:cNvSpPr>
          <p:nvPr>
            <p:ph type="sldNum" sz="quarter" idx="12"/>
          </p:nvPr>
        </p:nvSpPr>
        <p:spPr/>
        <p:txBody>
          <a:bodyPr/>
          <a:lstStyle/>
          <a:p>
            <a:fld id="{2D4FA31A-ABA5-4667-BACC-3489C0083671}" type="slidenum">
              <a:rPr lang="en-US" altLang="en-US" smtClean="0"/>
              <a:pPr/>
              <a:t>2</a:t>
            </a:fld>
            <a:endParaRPr lang="en-US" altLang="en-US" dirty="0"/>
          </a:p>
        </p:txBody>
      </p:sp>
      <p:pic>
        <p:nvPicPr>
          <p:cNvPr id="12292" name="Picture 1">
            <a:extLst>
              <a:ext uri="{FF2B5EF4-FFF2-40B4-BE49-F238E27FC236}">
                <a16:creationId xmlns:a16="http://schemas.microsoft.com/office/drawing/2014/main" id="{75C00501-0D67-90F8-035B-3BE6E0ACBC3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38200" y="757238"/>
            <a:ext cx="1333500" cy="109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810"/>
        <p:cNvGrpSpPr/>
        <p:nvPr/>
      </p:nvGrpSpPr>
      <p:grpSpPr>
        <a:xfrm>
          <a:off x="0" y="0"/>
          <a:ext cx="0" cy="0"/>
          <a:chOff x="0" y="0"/>
          <a:chExt cx="0" cy="0"/>
        </a:xfrm>
      </p:grpSpPr>
      <p:sp>
        <p:nvSpPr>
          <p:cNvPr id="811" name="Google Shape;811;p33"/>
          <p:cNvSpPr txBox="1">
            <a:spLocks noGrp="1"/>
          </p:cNvSpPr>
          <p:nvPr>
            <p:ph type="title"/>
          </p:nvPr>
        </p:nvSpPr>
        <p:spPr>
          <a:xfrm>
            <a:off x="858373" y="188564"/>
            <a:ext cx="8685212"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70C0"/>
              </a:buClr>
              <a:buSzPts val="4400"/>
              <a:buFont typeface="Calibri"/>
              <a:buNone/>
            </a:pPr>
            <a:r>
              <a:rPr lang="en-US" dirty="0">
                <a:solidFill>
                  <a:srgbClr val="0070C0"/>
                </a:solidFill>
              </a:rPr>
              <a:t>Principle 1: </a:t>
            </a:r>
            <a:r>
              <a:rPr lang="en-US" dirty="0"/>
              <a:t>Conduct a Hazard Analysis </a:t>
            </a:r>
            <a:endParaRPr dirty="0"/>
          </a:p>
        </p:txBody>
      </p:sp>
      <p:sp>
        <p:nvSpPr>
          <p:cNvPr id="812" name="Google Shape;812;p33"/>
          <p:cNvSpPr txBox="1">
            <a:spLocks noGrp="1"/>
          </p:cNvSpPr>
          <p:nvPr>
            <p:ph type="body" idx="1"/>
          </p:nvPr>
        </p:nvSpPr>
        <p:spPr>
          <a:xfrm>
            <a:off x="3630032" y="1905977"/>
            <a:ext cx="3657600" cy="639762"/>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rgbClr val="2F5496"/>
              </a:buClr>
              <a:buSzPts val="2400"/>
              <a:buNone/>
            </a:pPr>
            <a:r>
              <a:rPr lang="en-US" dirty="0"/>
              <a:t>Species Hazards</a:t>
            </a:r>
            <a:endParaRPr dirty="0"/>
          </a:p>
        </p:txBody>
      </p:sp>
      <p:sp>
        <p:nvSpPr>
          <p:cNvPr id="814" name="Google Shape;814;p33"/>
          <p:cNvSpPr txBox="1">
            <a:spLocks noGrp="1"/>
          </p:cNvSpPr>
          <p:nvPr>
            <p:ph sz="half" idx="2"/>
          </p:nvPr>
        </p:nvSpPr>
        <p:spPr>
          <a:xfrm>
            <a:off x="7370956" y="1905977"/>
            <a:ext cx="3657600" cy="639762"/>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rgbClr val="2F5496"/>
              </a:buClr>
              <a:buSzPts val="2400"/>
              <a:buNone/>
            </a:pPr>
            <a:r>
              <a:rPr lang="en-US" dirty="0"/>
              <a:t>Process Hazards</a:t>
            </a:r>
            <a:endParaRPr dirty="0"/>
          </a:p>
        </p:txBody>
      </p:sp>
      <p:sp>
        <p:nvSpPr>
          <p:cNvPr id="813" name="Google Shape;813;p33"/>
          <p:cNvSpPr txBox="1">
            <a:spLocks noGrp="1"/>
          </p:cNvSpPr>
          <p:nvPr>
            <p:ph type="body" sz="quarter" idx="3"/>
          </p:nvPr>
        </p:nvSpPr>
        <p:spPr>
          <a:xfrm>
            <a:off x="3464622" y="2494804"/>
            <a:ext cx="3635549" cy="3292476"/>
          </a:xfrm>
          <a:prstGeom prst="rect">
            <a:avLst/>
          </a:prstGeom>
          <a:noFill/>
          <a:ln>
            <a:noFill/>
          </a:ln>
        </p:spPr>
        <p:txBody>
          <a:bodyPr spcFirstLastPara="1" wrap="square" lIns="91425" tIns="45700" rIns="91425" bIns="45700" anchor="t" anchorCtr="0">
            <a:normAutofit/>
          </a:bodyPr>
          <a:lstStyle/>
          <a:p>
            <a:pPr marL="457200" lvl="0" indent="-457200" algn="l" rtl="0">
              <a:lnSpc>
                <a:spcPct val="90000"/>
              </a:lnSpc>
              <a:spcBef>
                <a:spcPts val="0"/>
              </a:spcBef>
              <a:spcAft>
                <a:spcPts val="0"/>
              </a:spcAft>
              <a:buClr>
                <a:schemeClr val="dk1"/>
              </a:buClr>
              <a:buSzPct val="100000"/>
              <a:buFont typeface="Calibri"/>
              <a:buAutoNum type="arabicPeriod" startAt="4"/>
            </a:pPr>
            <a:r>
              <a:rPr lang="en-US" sz="1600" b="0" dirty="0">
                <a:latin typeface="Calibri Light" panose="020F0302020204030204" pitchFamily="34" charset="0"/>
                <a:ea typeface="Arial Narrow"/>
                <a:cs typeface="Calibri Light" panose="020F0302020204030204" pitchFamily="34" charset="0"/>
                <a:sym typeface="Arial Narrow"/>
              </a:rPr>
              <a:t>Pathogens from Harvest Area</a:t>
            </a:r>
            <a:endParaRPr lang="en-US" sz="1600" b="0" dirty="0">
              <a:latin typeface="Calibri Light" panose="020F0302020204030204" pitchFamily="34" charset="0"/>
              <a:cs typeface="Calibri Light" panose="020F0302020204030204" pitchFamily="34" charset="0"/>
            </a:endParaRPr>
          </a:p>
          <a:p>
            <a:pPr marL="457200" lvl="0" indent="-457200" algn="l" rtl="0">
              <a:lnSpc>
                <a:spcPct val="90000"/>
              </a:lnSpc>
              <a:spcBef>
                <a:spcPts val="1000"/>
              </a:spcBef>
              <a:spcAft>
                <a:spcPts val="0"/>
              </a:spcAft>
              <a:buClr>
                <a:schemeClr val="dk1"/>
              </a:buClr>
              <a:buSzPct val="100000"/>
              <a:buFont typeface="Calibri"/>
              <a:buAutoNum type="arabicPeriod" startAt="4"/>
            </a:pPr>
            <a:r>
              <a:rPr lang="en-US" sz="1600" b="0" dirty="0">
                <a:latin typeface="Calibri Light" panose="020F0302020204030204" pitchFamily="34" charset="0"/>
                <a:ea typeface="Arial Narrow"/>
                <a:cs typeface="Calibri Light" panose="020F0302020204030204" pitchFamily="34" charset="0"/>
                <a:sym typeface="Arial Narrow"/>
              </a:rPr>
              <a:t>Parasites</a:t>
            </a:r>
            <a:endParaRPr sz="1600" b="0" dirty="0">
              <a:latin typeface="Calibri Light" panose="020F0302020204030204" pitchFamily="34" charset="0"/>
              <a:cs typeface="Calibri Light" panose="020F0302020204030204" pitchFamily="34" charset="0"/>
            </a:endParaRPr>
          </a:p>
          <a:p>
            <a:pPr marL="457200" lvl="0" indent="-457200" algn="l" rtl="0">
              <a:lnSpc>
                <a:spcPct val="90000"/>
              </a:lnSpc>
              <a:spcBef>
                <a:spcPts val="1000"/>
              </a:spcBef>
              <a:spcAft>
                <a:spcPts val="0"/>
              </a:spcAft>
              <a:buClr>
                <a:schemeClr val="dk1"/>
              </a:buClr>
              <a:buSzPct val="100000"/>
              <a:buFont typeface="Calibri"/>
              <a:buAutoNum type="arabicPeriod" startAt="4"/>
            </a:pPr>
            <a:r>
              <a:rPr lang="en-US" sz="1600" b="0" dirty="0">
                <a:latin typeface="Calibri Light" panose="020F0302020204030204" pitchFamily="34" charset="0"/>
                <a:ea typeface="Arial Narrow"/>
                <a:cs typeface="Calibri Light" panose="020F0302020204030204" pitchFamily="34" charset="0"/>
                <a:sym typeface="Arial Narrow"/>
              </a:rPr>
              <a:t>Natural Toxins</a:t>
            </a:r>
            <a:endParaRPr sz="1600" b="0" dirty="0">
              <a:latin typeface="Calibri Light" panose="020F0302020204030204" pitchFamily="34" charset="0"/>
              <a:cs typeface="Calibri Light" panose="020F0302020204030204" pitchFamily="34" charset="0"/>
            </a:endParaRPr>
          </a:p>
          <a:p>
            <a:pPr marL="457200" lvl="0" indent="-457200" algn="l" rtl="0">
              <a:lnSpc>
                <a:spcPct val="90000"/>
              </a:lnSpc>
              <a:spcBef>
                <a:spcPts val="1000"/>
              </a:spcBef>
              <a:spcAft>
                <a:spcPts val="0"/>
              </a:spcAft>
              <a:buClr>
                <a:schemeClr val="dk1"/>
              </a:buClr>
              <a:buSzPct val="100000"/>
              <a:buFont typeface="Calibri"/>
              <a:buAutoNum type="arabicPeriod" startAt="4"/>
            </a:pPr>
            <a:r>
              <a:rPr lang="en-US" sz="1600" b="0" dirty="0">
                <a:latin typeface="Calibri Light" panose="020F0302020204030204" pitchFamily="34" charset="0"/>
                <a:ea typeface="Arial Narrow"/>
                <a:cs typeface="Calibri Light" panose="020F0302020204030204" pitchFamily="34" charset="0"/>
                <a:sym typeface="Arial Narrow"/>
              </a:rPr>
              <a:t>Scombrotoxin (Histamine)</a:t>
            </a:r>
            <a:endParaRPr sz="1600" b="0" dirty="0">
              <a:latin typeface="Calibri Light" panose="020F0302020204030204" pitchFamily="34" charset="0"/>
              <a:cs typeface="Calibri Light" panose="020F0302020204030204" pitchFamily="34" charset="0"/>
            </a:endParaRPr>
          </a:p>
          <a:p>
            <a:pPr marL="457200" lvl="0" indent="-457200" algn="l" rtl="0">
              <a:lnSpc>
                <a:spcPct val="90000"/>
              </a:lnSpc>
              <a:spcBef>
                <a:spcPts val="1000"/>
              </a:spcBef>
              <a:spcAft>
                <a:spcPts val="0"/>
              </a:spcAft>
              <a:buClr>
                <a:schemeClr val="dk1"/>
              </a:buClr>
              <a:buSzPct val="100000"/>
              <a:buFont typeface="Calibri"/>
              <a:buAutoNum type="arabicPeriod" startAt="4"/>
            </a:pPr>
            <a:r>
              <a:rPr lang="en-US" sz="1600" b="0" dirty="0">
                <a:latin typeface="Calibri Light" panose="020F0302020204030204" pitchFamily="34" charset="0"/>
                <a:ea typeface="Arial Narrow"/>
                <a:cs typeface="Calibri Light" panose="020F0302020204030204" pitchFamily="34" charset="0"/>
                <a:sym typeface="Arial Narrow"/>
              </a:rPr>
              <a:t>Other Decomposition-related Hazards (Biogenic amines)</a:t>
            </a:r>
            <a:endParaRPr sz="1600" b="0" dirty="0">
              <a:latin typeface="Calibri Light" panose="020F0302020204030204" pitchFamily="34" charset="0"/>
              <a:cs typeface="Calibri Light" panose="020F0302020204030204" pitchFamily="34" charset="0"/>
            </a:endParaRPr>
          </a:p>
          <a:p>
            <a:pPr marL="457200" lvl="0" indent="-457200" algn="l" rtl="0">
              <a:lnSpc>
                <a:spcPct val="90000"/>
              </a:lnSpc>
              <a:spcBef>
                <a:spcPts val="1000"/>
              </a:spcBef>
              <a:spcAft>
                <a:spcPts val="0"/>
              </a:spcAft>
              <a:buClr>
                <a:schemeClr val="dk1"/>
              </a:buClr>
              <a:buSzPct val="100000"/>
              <a:buFont typeface="Calibri"/>
              <a:buAutoNum type="arabicPeriod" startAt="4"/>
            </a:pPr>
            <a:r>
              <a:rPr lang="en-US" sz="1600" b="0" dirty="0">
                <a:latin typeface="Calibri Light" panose="020F0302020204030204" pitchFamily="34" charset="0"/>
                <a:ea typeface="Arial Narrow"/>
                <a:cs typeface="Calibri Light" panose="020F0302020204030204" pitchFamily="34" charset="0"/>
                <a:sym typeface="Arial Narrow"/>
              </a:rPr>
              <a:t>Environmental Chemicals</a:t>
            </a:r>
            <a:endParaRPr sz="1600" b="0" dirty="0">
              <a:latin typeface="Calibri Light" panose="020F0302020204030204" pitchFamily="34" charset="0"/>
              <a:cs typeface="Calibri Light" panose="020F0302020204030204" pitchFamily="34" charset="0"/>
            </a:endParaRPr>
          </a:p>
          <a:p>
            <a:pPr marL="457200" lvl="0" indent="-457200" algn="l" rtl="0">
              <a:lnSpc>
                <a:spcPct val="90000"/>
              </a:lnSpc>
              <a:spcBef>
                <a:spcPts val="1000"/>
              </a:spcBef>
              <a:spcAft>
                <a:spcPts val="0"/>
              </a:spcAft>
              <a:buClr>
                <a:schemeClr val="dk1"/>
              </a:buClr>
              <a:buSzPct val="100000"/>
              <a:buFont typeface="Calibri"/>
              <a:buAutoNum type="arabicPeriod" startAt="4"/>
            </a:pPr>
            <a:r>
              <a:rPr lang="en-US" sz="1600" b="0" dirty="0">
                <a:latin typeface="Calibri Light" panose="020F0302020204030204" pitchFamily="34" charset="0"/>
                <a:ea typeface="Arial Narrow"/>
                <a:cs typeface="Calibri Light" panose="020F0302020204030204" pitchFamily="34" charset="0"/>
                <a:sym typeface="Arial Narrow"/>
              </a:rPr>
              <a:t>Methyl Mercury</a:t>
            </a:r>
            <a:endParaRPr sz="1600" b="0" dirty="0">
              <a:latin typeface="Calibri Light" panose="020F0302020204030204" pitchFamily="34" charset="0"/>
              <a:cs typeface="Calibri Light" panose="020F0302020204030204" pitchFamily="34" charset="0"/>
            </a:endParaRPr>
          </a:p>
          <a:p>
            <a:pPr marL="457200" indent="-457200">
              <a:lnSpc>
                <a:spcPct val="90000"/>
              </a:lnSpc>
              <a:spcBef>
                <a:spcPts val="1000"/>
              </a:spcBef>
              <a:spcAft>
                <a:spcPts val="0"/>
              </a:spcAft>
              <a:buClr>
                <a:schemeClr val="dk1"/>
              </a:buClr>
              <a:buSzPct val="100000"/>
              <a:buFont typeface="Calibri"/>
              <a:buAutoNum type="arabicPeriod" startAt="4"/>
            </a:pPr>
            <a:r>
              <a:rPr lang="en-US" sz="1600" b="0" dirty="0">
                <a:latin typeface="Calibri Light" panose="020F0302020204030204" pitchFamily="34" charset="0"/>
                <a:ea typeface="Arial Narrow"/>
                <a:cs typeface="Calibri Light" panose="020F0302020204030204" pitchFamily="34" charset="0"/>
                <a:sym typeface="Arial Narrow"/>
              </a:rPr>
              <a:t>Aquaculture Drugs </a:t>
            </a:r>
            <a:endParaRPr sz="1600" b="0" dirty="0">
              <a:latin typeface="Calibri Light" panose="020F0302020204030204" pitchFamily="34" charset="0"/>
              <a:cs typeface="Calibri Light" panose="020F0302020204030204" pitchFamily="34" charset="0"/>
            </a:endParaRPr>
          </a:p>
        </p:txBody>
      </p:sp>
      <p:sp>
        <p:nvSpPr>
          <p:cNvPr id="815" name="Google Shape;815;p33"/>
          <p:cNvSpPr txBox="1">
            <a:spLocks noGrp="1"/>
          </p:cNvSpPr>
          <p:nvPr>
            <p:ph sz="quarter" idx="4"/>
          </p:nvPr>
        </p:nvSpPr>
        <p:spPr>
          <a:xfrm>
            <a:off x="6987788" y="2494803"/>
            <a:ext cx="5204212" cy="4151697"/>
          </a:xfrm>
          <a:prstGeom prst="rect">
            <a:avLst/>
          </a:prstGeom>
          <a:noFill/>
          <a:ln>
            <a:noFill/>
          </a:ln>
        </p:spPr>
        <p:txBody>
          <a:bodyPr spcFirstLastPara="1" wrap="square" lIns="91425" tIns="45700" rIns="91425" bIns="45700" anchor="t" anchorCtr="0">
            <a:noAutofit/>
          </a:bodyPr>
          <a:lstStyle/>
          <a:p>
            <a:pPr marL="0" indent="0">
              <a:buClr>
                <a:schemeClr val="dk1"/>
              </a:buClr>
              <a:buSzPct val="100000"/>
              <a:buNone/>
            </a:pPr>
            <a:r>
              <a:rPr lang="en-US" sz="1600" b="0" dirty="0">
                <a:latin typeface="Calibri Light" panose="020F0302020204030204" pitchFamily="34" charset="0"/>
                <a:ea typeface="+mn-lt"/>
                <a:cs typeface="Calibri Light" panose="020F0302020204030204" pitchFamily="34" charset="0"/>
                <a:sym typeface="Arial Narrow"/>
              </a:rPr>
              <a:t>12.   Pathogen Growth &amp; Toxin Formation</a:t>
            </a:r>
            <a:endParaRPr lang="en-US" sz="1600" b="0" strike="sngStrike" dirty="0">
              <a:latin typeface="Calibri Light" panose="020F0302020204030204" pitchFamily="34" charset="0"/>
              <a:ea typeface="+mn-lt"/>
              <a:cs typeface="Calibri Light" panose="020F0302020204030204" pitchFamily="34" charset="0"/>
            </a:endParaRPr>
          </a:p>
          <a:p>
            <a:pPr marL="0" indent="0">
              <a:buClr>
                <a:srgbClr val="000000"/>
              </a:buClr>
              <a:buSzPct val="100000"/>
              <a:buNone/>
            </a:pPr>
            <a:r>
              <a:rPr lang="en-US" sz="1600" b="0" dirty="0">
                <a:latin typeface="Calibri Light" panose="020F0302020204030204" pitchFamily="34" charset="0"/>
                <a:ea typeface="+mn-lt"/>
                <a:cs typeface="Calibri Light" panose="020F0302020204030204" pitchFamily="34" charset="0"/>
                <a:sym typeface="Arial Narrow"/>
              </a:rPr>
              <a:t>13.   </a:t>
            </a:r>
            <a:r>
              <a:rPr lang="en-US" sz="1600" b="0" i="1" dirty="0">
                <a:latin typeface="Calibri Light" panose="020F0302020204030204" pitchFamily="34" charset="0"/>
                <a:ea typeface="+mn-lt"/>
                <a:cs typeface="Calibri Light" panose="020F0302020204030204" pitchFamily="34" charset="0"/>
                <a:sym typeface="Arial Narrow"/>
              </a:rPr>
              <a:t>C. botulinum </a:t>
            </a:r>
            <a:r>
              <a:rPr lang="en-US" sz="1600" b="0" dirty="0">
                <a:latin typeface="Calibri Light" panose="020F0302020204030204" pitchFamily="34" charset="0"/>
                <a:ea typeface="+mn-lt"/>
                <a:cs typeface="Calibri Light" panose="020F0302020204030204" pitchFamily="34" charset="0"/>
                <a:sym typeface="Arial Narrow"/>
              </a:rPr>
              <a:t>Growth &amp;</a:t>
            </a:r>
            <a:r>
              <a:rPr lang="en-US" sz="1600" b="0" i="1" dirty="0">
                <a:latin typeface="Calibri Light" panose="020F0302020204030204" pitchFamily="34" charset="0"/>
                <a:ea typeface="+mn-lt"/>
                <a:cs typeface="Calibri Light" panose="020F0302020204030204" pitchFamily="34" charset="0"/>
                <a:sym typeface="Arial Narrow"/>
              </a:rPr>
              <a:t> </a:t>
            </a:r>
            <a:r>
              <a:rPr lang="en-US" sz="1600" b="0" dirty="0">
                <a:latin typeface="Calibri Light" panose="020F0302020204030204" pitchFamily="34" charset="0"/>
                <a:ea typeface="+mn-lt"/>
                <a:cs typeface="Calibri Light" panose="020F0302020204030204" pitchFamily="34" charset="0"/>
                <a:sym typeface="Arial Narrow"/>
              </a:rPr>
              <a:t>Toxin Formation</a:t>
            </a:r>
            <a:endParaRPr sz="1600" b="0" dirty="0">
              <a:latin typeface="Calibri Light" panose="020F0302020204030204" pitchFamily="34" charset="0"/>
              <a:ea typeface="+mn-lt"/>
              <a:cs typeface="Calibri Light" panose="020F0302020204030204" pitchFamily="34" charset="0"/>
            </a:endParaRPr>
          </a:p>
          <a:p>
            <a:pPr marL="0" indent="0">
              <a:buClr>
                <a:srgbClr val="000000"/>
              </a:buClr>
              <a:buSzPct val="100000"/>
              <a:buNone/>
            </a:pPr>
            <a:r>
              <a:rPr lang="en-US" sz="1600" b="0" dirty="0">
                <a:latin typeface="Calibri Light"/>
                <a:ea typeface="+mn-lt"/>
                <a:cs typeface="Calibri Light"/>
                <a:sym typeface="Arial Narrow"/>
              </a:rPr>
              <a:t>14.   </a:t>
            </a:r>
            <a:r>
              <a:rPr lang="en-US" sz="1600" b="0" i="0" u="none" strike="noStrike" dirty="0">
                <a:latin typeface="Calibri Light"/>
                <a:ea typeface="+mn-lt"/>
                <a:cs typeface="Calibri Light"/>
                <a:sym typeface="Arial Narrow"/>
              </a:rPr>
              <a:t>Pathogen </a:t>
            </a:r>
            <a:r>
              <a:rPr lang="en-US" sz="1600" b="0" i="0" u="none" dirty="0">
                <a:latin typeface="Calibri Light"/>
                <a:ea typeface="+mn-lt"/>
                <a:cs typeface="Calibri Light"/>
                <a:sym typeface="Arial Narrow"/>
              </a:rPr>
              <a:t>Growth</a:t>
            </a:r>
            <a:r>
              <a:rPr lang="en-US" sz="1600" b="0" i="0" u="none" strike="noStrike" dirty="0">
                <a:latin typeface="Calibri Light"/>
                <a:ea typeface="+mn-lt"/>
                <a:cs typeface="Calibri Light"/>
                <a:sym typeface="Arial Narrow"/>
              </a:rPr>
              <a:t> &amp; </a:t>
            </a:r>
            <a:r>
              <a:rPr lang="en-US" sz="1600" b="0" i="0" u="none" dirty="0">
                <a:latin typeface="Calibri Light"/>
                <a:ea typeface="+mn-lt"/>
                <a:cs typeface="Calibri Light"/>
                <a:sym typeface="Arial Narrow"/>
              </a:rPr>
              <a:t>Toxin</a:t>
            </a:r>
            <a:r>
              <a:rPr lang="en-US" sz="1600" b="0" i="0" u="none" strike="noStrike" dirty="0">
                <a:latin typeface="Calibri Light"/>
                <a:ea typeface="+mn-lt"/>
                <a:cs typeface="Calibri Light"/>
                <a:sym typeface="Arial Narrow"/>
              </a:rPr>
              <a:t> Formation</a:t>
            </a:r>
            <a:r>
              <a:rPr lang="en-US" sz="1600" b="0" dirty="0">
                <a:latin typeface="Calibri Light"/>
                <a:ea typeface="+mn-lt"/>
                <a:cs typeface="Calibri Light"/>
                <a:sym typeface="Arial Narrow"/>
              </a:rPr>
              <a:t> inadequate </a:t>
            </a:r>
            <a:br>
              <a:rPr lang="en-US" sz="1600" dirty="0">
                <a:latin typeface="Calibri Light"/>
                <a:ea typeface="+mn-lt"/>
                <a:cs typeface="Calibri Light"/>
                <a:sym typeface="Arial Narrow"/>
              </a:rPr>
            </a:br>
            <a:r>
              <a:rPr lang="en-US" sz="1600" dirty="0">
                <a:latin typeface="Calibri Light"/>
                <a:ea typeface="+mn-lt"/>
                <a:cs typeface="Calibri Light"/>
                <a:sym typeface="Arial Narrow"/>
              </a:rPr>
              <a:t>         </a:t>
            </a:r>
            <a:r>
              <a:rPr lang="en-US" sz="1600" b="0" i="0" u="none" strike="noStrike" dirty="0">
                <a:latin typeface="Calibri Light"/>
                <a:ea typeface="+mn-lt"/>
                <a:cs typeface="Calibri Light"/>
                <a:sym typeface="Arial Narrow"/>
              </a:rPr>
              <a:t>drying.</a:t>
            </a:r>
            <a:endParaRPr sz="1600" b="0" dirty="0">
              <a:latin typeface="Calibri Light"/>
              <a:ea typeface="+mn-lt"/>
              <a:cs typeface="Calibri Light"/>
            </a:endParaRPr>
          </a:p>
          <a:p>
            <a:pPr marL="0" indent="0">
              <a:buClr>
                <a:srgbClr val="000000"/>
              </a:buClr>
              <a:buSzPct val="100000"/>
              <a:buNone/>
            </a:pPr>
            <a:r>
              <a:rPr lang="en-US" sz="1600" b="0" dirty="0">
                <a:latin typeface="Calibri Light" panose="020F0302020204030204" pitchFamily="34" charset="0"/>
                <a:ea typeface="+mn-lt"/>
                <a:cs typeface="Calibri Light" panose="020F0302020204030204" pitchFamily="34" charset="0"/>
                <a:sym typeface="Arial Narrow"/>
              </a:rPr>
              <a:t>15.    </a:t>
            </a:r>
            <a:r>
              <a:rPr lang="en-US" sz="1600" b="0" i="1" u="none" strike="noStrike" dirty="0">
                <a:latin typeface="Calibri Light" panose="020F0302020204030204" pitchFamily="34" charset="0"/>
                <a:ea typeface="+mn-lt"/>
                <a:cs typeface="Calibri Light" panose="020F0302020204030204" pitchFamily="34" charset="0"/>
                <a:sym typeface="Arial Narrow"/>
              </a:rPr>
              <a:t>S. aureus </a:t>
            </a:r>
            <a:r>
              <a:rPr lang="en-US" sz="1600" b="0" dirty="0">
                <a:latin typeface="Calibri Light" panose="020F0302020204030204" pitchFamily="34" charset="0"/>
                <a:ea typeface="+mn-lt"/>
                <a:cs typeface="Calibri Light" panose="020F0302020204030204" pitchFamily="34" charset="0"/>
                <a:sym typeface="Arial Narrow"/>
              </a:rPr>
              <a:t>Toxin Formation in hydrated batters</a:t>
            </a:r>
            <a:endParaRPr lang="en-US" sz="1600" b="0" dirty="0">
              <a:latin typeface="Calibri Light" panose="020F0302020204030204" pitchFamily="34" charset="0"/>
              <a:ea typeface="+mn-lt"/>
              <a:cs typeface="Calibri Light" panose="020F0302020204030204" pitchFamily="34" charset="0"/>
            </a:endParaRPr>
          </a:p>
          <a:p>
            <a:pPr marL="0" indent="0">
              <a:buNone/>
            </a:pPr>
            <a:r>
              <a:rPr lang="en-US" sz="1600" b="0" dirty="0">
                <a:latin typeface="Calibri Light" panose="020F0302020204030204" pitchFamily="34" charset="0"/>
                <a:ea typeface="+mn-lt"/>
                <a:cs typeface="Calibri Light" panose="020F0302020204030204" pitchFamily="34" charset="0"/>
                <a:sym typeface="Arial Narrow"/>
              </a:rPr>
              <a:t>16.    </a:t>
            </a:r>
            <a:r>
              <a:rPr lang="en-US" sz="1600" b="0" i="0" u="none" strike="noStrike" dirty="0">
                <a:latin typeface="Calibri Light" panose="020F0302020204030204" pitchFamily="34" charset="0"/>
                <a:ea typeface="+mn-lt"/>
                <a:cs typeface="Calibri Light" panose="020F0302020204030204" pitchFamily="34" charset="0"/>
                <a:sym typeface="Arial Narrow"/>
              </a:rPr>
              <a:t>Pathogen Growth &amp; Survival through cooking</a:t>
            </a:r>
            <a:endParaRPr sz="1600" b="0" dirty="0">
              <a:latin typeface="Calibri Light" panose="020F0302020204030204" pitchFamily="34" charset="0"/>
              <a:ea typeface="+mn-lt"/>
              <a:cs typeface="Calibri Light" panose="020F0302020204030204" pitchFamily="34" charset="0"/>
            </a:endParaRPr>
          </a:p>
          <a:p>
            <a:pPr marL="0" indent="0">
              <a:buClr>
                <a:srgbClr val="000000"/>
              </a:buClr>
              <a:buSzPct val="100000"/>
              <a:buNone/>
            </a:pPr>
            <a:r>
              <a:rPr lang="en-US" sz="1600" b="0" dirty="0">
                <a:latin typeface="Calibri Light"/>
                <a:ea typeface="+mn-lt"/>
                <a:cs typeface="Calibri Light"/>
                <a:sym typeface="Arial Narrow"/>
              </a:rPr>
              <a:t>17.    </a:t>
            </a:r>
            <a:r>
              <a:rPr lang="en-US" sz="1600" b="0" i="0" u="none" strike="noStrike" dirty="0">
                <a:latin typeface="Calibri Light"/>
                <a:ea typeface="+mn-lt"/>
                <a:cs typeface="Calibri Light"/>
                <a:sym typeface="Arial Narrow"/>
              </a:rPr>
              <a:t>Pathogen Survival through process designed to retain</a:t>
            </a:r>
            <a:r>
              <a:rPr lang="en-US" sz="1600" dirty="0">
                <a:latin typeface="Calibri Light"/>
                <a:ea typeface="+mn-lt"/>
                <a:cs typeface="Calibri Light"/>
                <a:sym typeface="Arial Narrow"/>
              </a:rPr>
              <a:t> </a:t>
            </a:r>
            <a:br>
              <a:rPr lang="en-US" sz="1600" dirty="0">
                <a:latin typeface="Calibri Light"/>
                <a:ea typeface="+mn-lt"/>
                <a:cs typeface="Calibri Light"/>
                <a:sym typeface="Arial Narrow"/>
              </a:rPr>
            </a:br>
            <a:r>
              <a:rPr lang="en-US" sz="1600" dirty="0">
                <a:latin typeface="Calibri Light"/>
                <a:ea typeface="+mn-lt"/>
                <a:cs typeface="Calibri Light"/>
                <a:sym typeface="Arial Narrow"/>
              </a:rPr>
              <a:t>         </a:t>
            </a:r>
            <a:r>
              <a:rPr lang="en-US" sz="1600" b="0" dirty="0">
                <a:latin typeface="Calibri Light"/>
                <a:ea typeface="+mn-lt"/>
                <a:cs typeface="Calibri Light"/>
                <a:sym typeface="Arial Narrow"/>
              </a:rPr>
              <a:t> </a:t>
            </a:r>
            <a:r>
              <a:rPr lang="en-US" sz="1600" b="0" i="0" u="none" strike="noStrike" dirty="0">
                <a:latin typeface="Calibri Light"/>
                <a:ea typeface="+mn-lt"/>
                <a:cs typeface="Calibri Light"/>
                <a:sym typeface="Arial Narrow"/>
              </a:rPr>
              <a:t>raw characteristics</a:t>
            </a:r>
            <a:endParaRPr lang="en-US" sz="1600" b="0" dirty="0">
              <a:latin typeface="Calibri Light"/>
              <a:ea typeface="+mn-lt"/>
              <a:cs typeface="Calibri Light"/>
            </a:endParaRPr>
          </a:p>
          <a:p>
            <a:pPr marL="0" indent="0">
              <a:buClr>
                <a:srgbClr val="000000"/>
              </a:buClr>
              <a:buSzPct val="100000"/>
              <a:buNone/>
            </a:pPr>
            <a:r>
              <a:rPr lang="en-US" sz="1600" b="0" dirty="0">
                <a:latin typeface="Calibri Light"/>
                <a:ea typeface="+mn-lt"/>
                <a:cs typeface="Calibri Light"/>
                <a:sym typeface="Arial Narrow"/>
              </a:rPr>
              <a:t>18.    </a:t>
            </a:r>
            <a:r>
              <a:rPr lang="en-US" sz="1600" b="0" i="0" u="none" strike="noStrike" dirty="0">
                <a:latin typeface="Calibri Light"/>
                <a:ea typeface="+mn-lt"/>
                <a:cs typeface="Calibri Light"/>
                <a:sym typeface="Arial Narrow"/>
              </a:rPr>
              <a:t>Intro. of </a:t>
            </a:r>
            <a:r>
              <a:rPr lang="en-US" sz="1600" b="0" i="0" u="none" dirty="0">
                <a:latin typeface="Calibri Light"/>
                <a:ea typeface="+mn-lt"/>
                <a:cs typeface="Calibri Light"/>
                <a:sym typeface="Arial Narrow"/>
              </a:rPr>
              <a:t>Pathogens</a:t>
            </a:r>
            <a:r>
              <a:rPr lang="en-US" sz="1600" b="0" i="0" u="none" strike="noStrike" dirty="0">
                <a:latin typeface="Calibri Light"/>
                <a:ea typeface="+mn-lt"/>
                <a:cs typeface="Calibri Light"/>
                <a:sym typeface="Arial Narrow"/>
              </a:rPr>
              <a:t> after pasteurization and</a:t>
            </a:r>
            <a:r>
              <a:rPr lang="en-US" sz="1600" b="0" dirty="0">
                <a:latin typeface="Calibri Light"/>
                <a:ea typeface="+mn-lt"/>
                <a:cs typeface="Calibri Light"/>
                <a:sym typeface="Arial Narrow"/>
              </a:rPr>
              <a:t> </a:t>
            </a:r>
            <a:r>
              <a:rPr lang="en-US" sz="1600" b="0" i="0" u="none" strike="noStrike" dirty="0">
                <a:latin typeface="Calibri Light"/>
                <a:ea typeface="+mn-lt"/>
                <a:cs typeface="Calibri Light"/>
                <a:sym typeface="Arial Narrow"/>
              </a:rPr>
              <a:t>specialized</a:t>
            </a:r>
            <a:r>
              <a:rPr lang="en-US" sz="1600" dirty="0">
                <a:latin typeface="Calibri Light"/>
                <a:ea typeface="+mn-lt"/>
                <a:cs typeface="Calibri Light"/>
                <a:sym typeface="Arial Narrow"/>
              </a:rPr>
              <a:t>            </a:t>
            </a:r>
            <a:r>
              <a:rPr lang="en-US" sz="1600" b="0" i="0" u="none" strike="noStrike" dirty="0">
                <a:latin typeface="Calibri Light"/>
                <a:ea typeface="+mn-lt"/>
                <a:cs typeface="Calibri Light"/>
                <a:sym typeface="Arial Narrow"/>
              </a:rPr>
              <a:t>cooking</a:t>
            </a:r>
            <a:endParaRPr sz="1600" b="0" dirty="0">
              <a:latin typeface="Calibri Light"/>
              <a:ea typeface="+mn-lt"/>
              <a:cs typeface="Calibri Light"/>
            </a:endParaRPr>
          </a:p>
          <a:p>
            <a:pPr marL="0" indent="0">
              <a:buClr>
                <a:srgbClr val="000000"/>
              </a:buClr>
              <a:buSzPct val="100000"/>
              <a:buNone/>
            </a:pPr>
            <a:r>
              <a:rPr lang="en-US" sz="1600" b="0" dirty="0">
                <a:latin typeface="Calibri Light" panose="020F0302020204030204" pitchFamily="34" charset="0"/>
                <a:ea typeface="+mn-lt"/>
                <a:cs typeface="Calibri Light" panose="020F0302020204030204" pitchFamily="34" charset="0"/>
                <a:sym typeface="Arial Narrow"/>
              </a:rPr>
              <a:t>19.    </a:t>
            </a:r>
            <a:r>
              <a:rPr lang="en-US" sz="1600" b="0" i="0" u="none" strike="noStrike" dirty="0">
                <a:latin typeface="Calibri Light" panose="020F0302020204030204" pitchFamily="34" charset="0"/>
                <a:ea typeface="+mn-lt"/>
                <a:cs typeface="Calibri Light" panose="020F0302020204030204" pitchFamily="34" charset="0"/>
                <a:sym typeface="Arial Narrow"/>
              </a:rPr>
              <a:t>Allergens &amp; Food Intolerance Substances/ADDITIVES </a:t>
            </a:r>
            <a:endParaRPr sz="1600" b="0" dirty="0">
              <a:latin typeface="Calibri Light" panose="020F0302020204030204" pitchFamily="34" charset="0"/>
              <a:ea typeface="+mn-lt"/>
              <a:cs typeface="Calibri Light" panose="020F0302020204030204" pitchFamily="34" charset="0"/>
            </a:endParaRPr>
          </a:p>
          <a:p>
            <a:pPr marL="0" indent="0">
              <a:buClr>
                <a:srgbClr val="000000"/>
              </a:buClr>
              <a:buSzPct val="100000"/>
              <a:buNone/>
            </a:pPr>
            <a:r>
              <a:rPr lang="en-US" sz="1600" b="0" dirty="0">
                <a:latin typeface="Calibri Light" panose="020F0302020204030204" pitchFamily="34" charset="0"/>
                <a:ea typeface="+mn-lt"/>
                <a:cs typeface="Calibri Light" panose="020F0302020204030204" pitchFamily="34" charset="0"/>
                <a:sym typeface="Arial Narrow"/>
              </a:rPr>
              <a:t>20.   METAL</a:t>
            </a:r>
            <a:endParaRPr sz="1600" b="0" dirty="0">
              <a:latin typeface="Calibri Light" panose="020F0302020204030204" pitchFamily="34" charset="0"/>
              <a:ea typeface="+mn-lt"/>
              <a:cs typeface="Calibri Light" panose="020F0302020204030204" pitchFamily="34" charset="0"/>
            </a:endParaRPr>
          </a:p>
          <a:p>
            <a:pPr marL="0" indent="0">
              <a:buClr>
                <a:srgbClr val="000000"/>
              </a:buClr>
              <a:buSzPct val="100000"/>
              <a:buNone/>
            </a:pPr>
            <a:r>
              <a:rPr lang="en-US" sz="1600" b="0" dirty="0">
                <a:latin typeface="Calibri Light" panose="020F0302020204030204" pitchFamily="34" charset="0"/>
                <a:ea typeface="+mn-lt"/>
                <a:cs typeface="Calibri Light" panose="020F0302020204030204" pitchFamily="34" charset="0"/>
                <a:sym typeface="Arial Narrow"/>
              </a:rPr>
              <a:t>21.   </a:t>
            </a:r>
            <a:r>
              <a:rPr lang="en-US" sz="1600" b="0" i="0" u="none" strike="noStrike" dirty="0">
                <a:latin typeface="Calibri Light" panose="020F0302020204030204" pitchFamily="34" charset="0"/>
                <a:ea typeface="+mn-lt"/>
                <a:cs typeface="Calibri Light" panose="020F0302020204030204" pitchFamily="34" charset="0"/>
                <a:sym typeface="Arial Narrow"/>
              </a:rPr>
              <a:t>Glass Inclusion</a:t>
            </a:r>
            <a:endParaRPr sz="1600" dirty="0">
              <a:latin typeface="Calibri Light" panose="020F0302020204030204" pitchFamily="34" charset="0"/>
              <a:cs typeface="Calibri Light" panose="020F0302020204030204" pitchFamily="34" charset="0"/>
            </a:endParaRPr>
          </a:p>
        </p:txBody>
      </p:sp>
      <p:sp>
        <p:nvSpPr>
          <p:cNvPr id="2" name="Slide Number Placeholder 1">
            <a:extLst>
              <a:ext uri="{FF2B5EF4-FFF2-40B4-BE49-F238E27FC236}">
                <a16:creationId xmlns:a16="http://schemas.microsoft.com/office/drawing/2014/main" id="{86C13E83-766C-46F8-BA9C-6DC05A8E751D}"/>
              </a:ext>
            </a:extLst>
          </p:cNvPr>
          <p:cNvSpPr>
            <a:spLocks noGrp="1"/>
          </p:cNvSpPr>
          <p:nvPr>
            <p:ph type="sldNum" sz="quarter" idx="12"/>
          </p:nvPr>
        </p:nvSpPr>
        <p:spPr>
          <a:xfrm>
            <a:off x="8610600" y="6097558"/>
            <a:ext cx="2743200" cy="365125"/>
          </a:xfrm>
        </p:spPr>
        <p:txBody>
          <a:bodyPr/>
          <a:lstStyle/>
          <a:p>
            <a:fld id="{AA54EF95-6334-433D-B117-FBD5D13148AF}" type="slidenum">
              <a:rPr lang="en-US" altLang="en-US" smtClean="0"/>
              <a:pPr/>
              <a:t>20</a:t>
            </a:fld>
            <a:endParaRPr lang="en-US" altLang="en-US" dirty="0"/>
          </a:p>
        </p:txBody>
      </p:sp>
      <p:sp>
        <p:nvSpPr>
          <p:cNvPr id="816" name="Google Shape;816;p33"/>
          <p:cNvSpPr txBox="1"/>
          <p:nvPr/>
        </p:nvSpPr>
        <p:spPr>
          <a:xfrm>
            <a:off x="3577476" y="1265060"/>
            <a:ext cx="7924800" cy="83026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dirty="0">
                <a:solidFill>
                  <a:schemeClr val="dk1"/>
                </a:solidFill>
                <a:latin typeface="Calibri"/>
                <a:ea typeface="Calibri"/>
                <a:cs typeface="Calibri"/>
                <a:sym typeface="Calibri"/>
              </a:rPr>
              <a:t>Identify and List all potential food safety hazards associated with the product and process.</a:t>
            </a:r>
            <a:endParaRPr b="1" dirty="0">
              <a:solidFill>
                <a:schemeClr val="dk1"/>
              </a:solidFill>
            </a:endParaRPr>
          </a:p>
        </p:txBody>
      </p:sp>
      <p:pic>
        <p:nvPicPr>
          <p:cNvPr id="18" name="Picture 17" descr="Table&#10;&#10;Description automatically generated">
            <a:extLst>
              <a:ext uri="{FF2B5EF4-FFF2-40B4-BE49-F238E27FC236}">
                <a16:creationId xmlns:a16="http://schemas.microsoft.com/office/drawing/2014/main" id="{2237DF6B-62D7-49E5-BE46-DED3F8E9DDE2}"/>
              </a:ext>
            </a:extLst>
          </p:cNvPr>
          <p:cNvPicPr>
            <a:picLocks noChangeAspect="1"/>
          </p:cNvPicPr>
          <p:nvPr/>
        </p:nvPicPr>
        <p:blipFill rotWithShape="1">
          <a:blip r:embed="rId3">
            <a:extLst>
              <a:ext uri="{28A0092B-C50C-407E-A947-70E740481C1C}">
                <a14:useLocalDpi xmlns:a14="http://schemas.microsoft.com/office/drawing/2010/main" val="0"/>
              </a:ext>
            </a:extLst>
          </a:blip>
          <a:srcRect l="3571" t="2562" r="3493" b="49704"/>
          <a:stretch/>
        </p:blipFill>
        <p:spPr>
          <a:xfrm rot="5400000">
            <a:off x="-543284" y="2861190"/>
            <a:ext cx="5103951" cy="2791978"/>
          </a:xfrm>
          <a:prstGeom prst="rect">
            <a:avLst/>
          </a:prstGeom>
          <a:ln>
            <a:solidFill>
              <a:schemeClr val="accent1">
                <a:lumMod val="75000"/>
              </a:schemeClr>
            </a:solidFill>
          </a:ln>
        </p:spPr>
      </p:pic>
      <p:pic>
        <p:nvPicPr>
          <p:cNvPr id="19" name="Picture 18" descr="Table&#10;&#10;Description automatically generated">
            <a:extLst>
              <a:ext uri="{FF2B5EF4-FFF2-40B4-BE49-F238E27FC236}">
                <a16:creationId xmlns:a16="http://schemas.microsoft.com/office/drawing/2014/main" id="{EB613B1B-DEF6-46AD-AF14-20CC2AE4594D}"/>
              </a:ext>
            </a:extLst>
          </p:cNvPr>
          <p:cNvPicPr>
            <a:picLocks noChangeAspect="1"/>
          </p:cNvPicPr>
          <p:nvPr/>
        </p:nvPicPr>
        <p:blipFill rotWithShape="1">
          <a:blip r:embed="rId4">
            <a:extLst>
              <a:ext uri="{28A0092B-C50C-407E-A947-70E740481C1C}">
                <a14:useLocalDpi xmlns:a14="http://schemas.microsoft.com/office/drawing/2010/main" val="0"/>
              </a:ext>
            </a:extLst>
          </a:blip>
          <a:srcRect l="2680" r="2012" b="73766"/>
          <a:stretch/>
        </p:blipFill>
        <p:spPr>
          <a:xfrm rot="5400000">
            <a:off x="-792952" y="3372113"/>
            <a:ext cx="5080843" cy="1514798"/>
          </a:xfrm>
          <a:prstGeom prst="rect">
            <a:avLst/>
          </a:prstGeom>
          <a:ln>
            <a:solidFill>
              <a:schemeClr val="accent1">
                <a:lumMod val="75000"/>
              </a:schemeClr>
            </a:solidFill>
          </a:ln>
        </p:spPr>
      </p:pic>
      <p:pic>
        <p:nvPicPr>
          <p:cNvPr id="20" name="Picture 19" descr="Calendar&#10;&#10;Description automatically generated">
            <a:extLst>
              <a:ext uri="{FF2B5EF4-FFF2-40B4-BE49-F238E27FC236}">
                <a16:creationId xmlns:a16="http://schemas.microsoft.com/office/drawing/2014/main" id="{E12FE3EA-C487-4DC6-BEEC-AE21F2F313F4}"/>
              </a:ext>
            </a:extLst>
          </p:cNvPr>
          <p:cNvPicPr>
            <a:picLocks noChangeAspect="1"/>
          </p:cNvPicPr>
          <p:nvPr/>
        </p:nvPicPr>
        <p:blipFill rotWithShape="1">
          <a:blip r:embed="rId5">
            <a:extLst>
              <a:ext uri="{28A0092B-C50C-407E-A947-70E740481C1C}">
                <a14:useLocalDpi xmlns:a14="http://schemas.microsoft.com/office/drawing/2010/main" val="0"/>
              </a:ext>
            </a:extLst>
          </a:blip>
          <a:srcRect b="77465"/>
          <a:stretch/>
        </p:blipFill>
        <p:spPr>
          <a:xfrm rot="5400000">
            <a:off x="-1631764" y="3517603"/>
            <a:ext cx="5396795" cy="907867"/>
          </a:xfrm>
          <a:prstGeom prst="rect">
            <a:avLst/>
          </a:prstGeom>
          <a:ln>
            <a:solidFill>
              <a:schemeClr val="accent1">
                <a:lumMod val="75000"/>
              </a:schemeClr>
            </a:solidFill>
          </a:ln>
        </p:spPr>
      </p:pic>
      <p:grpSp>
        <p:nvGrpSpPr>
          <p:cNvPr id="5" name="Group 2">
            <a:extLst>
              <a:ext uri="{FF2B5EF4-FFF2-40B4-BE49-F238E27FC236}">
                <a16:creationId xmlns:a16="http://schemas.microsoft.com/office/drawing/2014/main" id="{B9D8484F-2E90-4A5F-476A-817E78F17D58}"/>
              </a:ext>
            </a:extLst>
          </p:cNvPr>
          <p:cNvGrpSpPr>
            <a:grpSpLocks/>
          </p:cNvGrpSpPr>
          <p:nvPr/>
        </p:nvGrpSpPr>
        <p:grpSpPr bwMode="auto">
          <a:xfrm>
            <a:off x="3561324" y="5708232"/>
            <a:ext cx="1615971" cy="490538"/>
            <a:chOff x="8091486" y="1940705"/>
            <a:chExt cx="2257825" cy="490449"/>
          </a:xfrm>
        </p:grpSpPr>
        <p:sp>
          <p:nvSpPr>
            <p:cNvPr id="22" name="Rectangle: Rounded Corners 21">
              <a:extLst>
                <a:ext uri="{FF2B5EF4-FFF2-40B4-BE49-F238E27FC236}">
                  <a16:creationId xmlns:a16="http://schemas.microsoft.com/office/drawing/2014/main" id="{611D4525-72B5-C211-535B-0370059DA61E}"/>
                </a:ext>
              </a:extLst>
            </p:cNvPr>
            <p:cNvSpPr/>
            <p:nvPr/>
          </p:nvSpPr>
          <p:spPr>
            <a:xfrm>
              <a:off x="8134814" y="1940705"/>
              <a:ext cx="2214497" cy="490449"/>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3" name="TextBox 19">
              <a:extLst>
                <a:ext uri="{FF2B5EF4-FFF2-40B4-BE49-F238E27FC236}">
                  <a16:creationId xmlns:a16="http://schemas.microsoft.com/office/drawing/2014/main" id="{16A8E29A-A081-CFC5-C444-0CB430194A61}"/>
                </a:ext>
              </a:extLst>
            </p:cNvPr>
            <p:cNvSpPr txBox="1">
              <a:spLocks noChangeArrowheads="1"/>
            </p:cNvSpPr>
            <p:nvPr/>
          </p:nvSpPr>
          <p:spPr bwMode="auto">
            <a:xfrm>
              <a:off x="8091486" y="1944306"/>
              <a:ext cx="2237689" cy="4615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spcBef>
                  <a:spcPct val="20000"/>
                </a:spcBef>
                <a:buFont typeface="Arial" panose="020B0604020202020204" pitchFamily="34" charset="0"/>
                <a:buChar char="•"/>
                <a:defRPr sz="3200" b="1">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b="1">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b="1">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b="1">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b="1">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9pPr>
            </a:lstStyle>
            <a:p>
              <a:pPr algn="ctr">
                <a:spcBef>
                  <a:spcPct val="0"/>
                </a:spcBef>
                <a:buFontTx/>
                <a:buNone/>
              </a:pPr>
              <a:r>
                <a:rPr lang="en-US" altLang="en-US" sz="2400" b="0" dirty="0">
                  <a:solidFill>
                    <a:schemeClr val="bg1"/>
                  </a:solidFill>
                  <a:latin typeface="Arial"/>
                  <a:ea typeface="MS PGothic"/>
                  <a:cs typeface="Arial"/>
                </a:rPr>
                <a:t>CHP 5: 77</a:t>
              </a:r>
            </a:p>
          </p:txBody>
        </p:sp>
      </p:grpSp>
      <p:sp>
        <p:nvSpPr>
          <p:cNvPr id="6" name="Rounded Rectangle 22">
            <a:extLst>
              <a:ext uri="{FF2B5EF4-FFF2-40B4-BE49-F238E27FC236}">
                <a16:creationId xmlns:a16="http://schemas.microsoft.com/office/drawing/2014/main" id="{EDC0DBF5-5851-0C7E-FCB6-958D93ACA537}"/>
              </a:ext>
            </a:extLst>
          </p:cNvPr>
          <p:cNvSpPr/>
          <p:nvPr/>
        </p:nvSpPr>
        <p:spPr bwMode="auto">
          <a:xfrm>
            <a:off x="5340435" y="5709151"/>
            <a:ext cx="1526660" cy="488700"/>
          </a:xfrm>
          <a:prstGeom prst="roundRect">
            <a:avLst/>
          </a:prstGeom>
          <a:solidFill>
            <a:schemeClr val="tx2">
              <a:lumMod val="5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r>
              <a:rPr lang="en-US" sz="2400" dirty="0">
                <a:solidFill>
                  <a:srgbClr val="FFC000"/>
                </a:solidFill>
                <a:cs typeface="Calibri"/>
              </a:rPr>
              <a:t>CHP 3: 3-1</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829"/>
        <p:cNvGrpSpPr/>
        <p:nvPr/>
      </p:nvGrpSpPr>
      <p:grpSpPr>
        <a:xfrm>
          <a:off x="0" y="0"/>
          <a:ext cx="0" cy="0"/>
          <a:chOff x="0" y="0"/>
          <a:chExt cx="0" cy="0"/>
        </a:xfrm>
      </p:grpSpPr>
      <p:sp>
        <p:nvSpPr>
          <p:cNvPr id="830" name="Google Shape;830;p34"/>
          <p:cNvSpPr txBox="1">
            <a:spLocks noGrp="1"/>
          </p:cNvSpPr>
          <p:nvPr>
            <p:ph type="title"/>
          </p:nvPr>
        </p:nvSpPr>
        <p:spPr>
          <a:xfrm>
            <a:off x="769219" y="75009"/>
            <a:ext cx="110109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70C0"/>
              </a:buClr>
              <a:buSzPts val="4400"/>
              <a:buFont typeface="Calibri"/>
              <a:buNone/>
            </a:pPr>
            <a:r>
              <a:rPr lang="en-US" dirty="0">
                <a:solidFill>
                  <a:srgbClr val="0070C0"/>
                </a:solidFill>
              </a:rPr>
              <a:t>Principle 2: </a:t>
            </a:r>
            <a:r>
              <a:rPr lang="en-US" dirty="0"/>
              <a:t>Identify Critical Control Points (CCPs)</a:t>
            </a:r>
            <a:endParaRPr dirty="0"/>
          </a:p>
        </p:txBody>
      </p:sp>
      <p:sp>
        <p:nvSpPr>
          <p:cNvPr id="831" name="Google Shape;831;p34"/>
          <p:cNvSpPr txBox="1">
            <a:spLocks noGrp="1"/>
          </p:cNvSpPr>
          <p:nvPr>
            <p:ph idx="1"/>
          </p:nvPr>
        </p:nvSpPr>
        <p:spPr>
          <a:xfrm>
            <a:off x="838200" y="1739900"/>
            <a:ext cx="10515600" cy="4437063"/>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800"/>
              <a:buFont typeface="Noto Sans Symbols"/>
              <a:buNone/>
            </a:pPr>
            <a:r>
              <a:rPr lang="en-US" dirty="0"/>
              <a:t>Identify what processing steps can be used to control the significant hazards.</a:t>
            </a:r>
            <a:endParaRPr dirty="0"/>
          </a:p>
        </p:txBody>
      </p:sp>
      <p:sp>
        <p:nvSpPr>
          <p:cNvPr id="2" name="Slide Number Placeholder 1">
            <a:extLst>
              <a:ext uri="{FF2B5EF4-FFF2-40B4-BE49-F238E27FC236}">
                <a16:creationId xmlns:a16="http://schemas.microsoft.com/office/drawing/2014/main" id="{05C6B7C3-2B61-4787-A574-BA48BACA3075}"/>
              </a:ext>
            </a:extLst>
          </p:cNvPr>
          <p:cNvSpPr>
            <a:spLocks noGrp="1"/>
          </p:cNvSpPr>
          <p:nvPr>
            <p:ph type="sldNum" sz="quarter" idx="12"/>
          </p:nvPr>
        </p:nvSpPr>
        <p:spPr/>
        <p:txBody>
          <a:bodyPr/>
          <a:lstStyle/>
          <a:p>
            <a:fld id="{2D4FA31A-ABA5-4667-BACC-3489C0083671}" type="slidenum">
              <a:rPr lang="en-US" altLang="en-US" smtClean="0"/>
              <a:pPr/>
              <a:t>21</a:t>
            </a:fld>
            <a:endParaRPr lang="en-US" altLang="en-US" dirty="0"/>
          </a:p>
        </p:txBody>
      </p:sp>
      <p:pic>
        <p:nvPicPr>
          <p:cNvPr id="832" name="Google Shape;832;p34"/>
          <p:cNvPicPr preferRelativeResize="0"/>
          <p:nvPr/>
        </p:nvPicPr>
        <p:blipFill rotWithShape="1">
          <a:blip r:embed="rId3">
            <a:alphaModFix/>
          </a:blip>
          <a:srcRect l="16284" t="18311" r="-2982" b="14985"/>
          <a:stretch/>
        </p:blipFill>
        <p:spPr>
          <a:xfrm>
            <a:off x="609600" y="2971800"/>
            <a:ext cx="10210800" cy="3886200"/>
          </a:xfrm>
          <a:prstGeom prst="rect">
            <a:avLst/>
          </a:prstGeom>
          <a:noFill/>
          <a:ln>
            <a:noFill/>
          </a:ln>
        </p:spPr>
      </p:pic>
      <p:sp>
        <p:nvSpPr>
          <p:cNvPr id="833" name="Google Shape;833;p34"/>
          <p:cNvSpPr/>
          <p:nvPr/>
        </p:nvSpPr>
        <p:spPr>
          <a:xfrm>
            <a:off x="3429000" y="5859463"/>
            <a:ext cx="1676400" cy="381000"/>
          </a:xfrm>
          <a:prstGeom prst="roundRect">
            <a:avLst>
              <a:gd name="adj" fmla="val 16667"/>
            </a:avLst>
          </a:prstGeom>
          <a:solidFill>
            <a:schemeClr val="accent6">
              <a:lumMod val="20000"/>
              <a:lumOff val="80000"/>
            </a:schemeClr>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dirty="0">
                <a:latin typeface="Calibri"/>
                <a:ea typeface="Calibri"/>
                <a:cs typeface="Calibri"/>
                <a:sym typeface="Calibri"/>
              </a:rPr>
              <a:t>Processing</a:t>
            </a:r>
            <a:endParaRPr dirty="0"/>
          </a:p>
        </p:txBody>
      </p:sp>
      <p:sp>
        <p:nvSpPr>
          <p:cNvPr id="834" name="Google Shape;834;p34"/>
          <p:cNvSpPr/>
          <p:nvPr/>
        </p:nvSpPr>
        <p:spPr>
          <a:xfrm>
            <a:off x="7391400" y="2971800"/>
            <a:ext cx="2209800" cy="396875"/>
          </a:xfrm>
          <a:prstGeom prst="roundRect">
            <a:avLst>
              <a:gd name="adj" fmla="val 16667"/>
            </a:avLst>
          </a:prstGeom>
          <a:solidFill>
            <a:schemeClr val="accent6">
              <a:lumMod val="20000"/>
              <a:lumOff val="80000"/>
            </a:schemeClr>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dirty="0">
                <a:latin typeface="Calibri"/>
                <a:ea typeface="Calibri"/>
                <a:cs typeface="Calibri"/>
                <a:sym typeface="Calibri"/>
              </a:rPr>
              <a:t>Refrigerated Storage</a:t>
            </a:r>
            <a:endParaRPr dirty="0"/>
          </a:p>
        </p:txBody>
      </p:sp>
      <p:cxnSp>
        <p:nvCxnSpPr>
          <p:cNvPr id="835" name="Google Shape;835;p34"/>
          <p:cNvCxnSpPr/>
          <p:nvPr/>
        </p:nvCxnSpPr>
        <p:spPr>
          <a:xfrm flipH="1">
            <a:off x="7315200" y="3444875"/>
            <a:ext cx="228600" cy="288925"/>
          </a:xfrm>
          <a:prstGeom prst="straightConnector1">
            <a:avLst/>
          </a:prstGeom>
          <a:noFill/>
          <a:ln w="57150" cap="flat" cmpd="sng">
            <a:solidFill>
              <a:schemeClr val="dk1"/>
            </a:solidFill>
            <a:prstDash val="solid"/>
            <a:miter lim="800000"/>
            <a:headEnd type="none" w="sm" len="sm"/>
            <a:tailEnd type="triangle" w="med" len="med"/>
          </a:ln>
        </p:spPr>
      </p:cxnSp>
      <p:cxnSp>
        <p:nvCxnSpPr>
          <p:cNvPr id="836" name="Google Shape;836;p34"/>
          <p:cNvCxnSpPr/>
          <p:nvPr/>
        </p:nvCxnSpPr>
        <p:spPr>
          <a:xfrm rot="10800000">
            <a:off x="3962400" y="5410200"/>
            <a:ext cx="320675" cy="400050"/>
          </a:xfrm>
          <a:prstGeom prst="straightConnector1">
            <a:avLst/>
          </a:prstGeom>
          <a:noFill/>
          <a:ln w="57150" cap="flat" cmpd="sng">
            <a:solidFill>
              <a:schemeClr val="dk1"/>
            </a:solidFill>
            <a:prstDash val="solid"/>
            <a:miter lim="800000"/>
            <a:headEnd type="none" w="sm" len="sm"/>
            <a:tailEnd type="triangle" w="med" len="med"/>
          </a:ln>
        </p:spPr>
      </p:cxnSp>
      <p:sp>
        <p:nvSpPr>
          <p:cNvPr id="838" name="Google Shape;838;p34"/>
          <p:cNvSpPr/>
          <p:nvPr/>
        </p:nvSpPr>
        <p:spPr>
          <a:xfrm>
            <a:off x="2072243" y="3024188"/>
            <a:ext cx="1283388" cy="368300"/>
          </a:xfrm>
          <a:prstGeom prst="roundRect">
            <a:avLst>
              <a:gd name="adj" fmla="val 16667"/>
            </a:avLst>
          </a:prstGeom>
          <a:solidFill>
            <a:schemeClr val="accent6">
              <a:lumMod val="20000"/>
              <a:lumOff val="80000"/>
            </a:schemeClr>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dirty="0">
                <a:latin typeface="Calibri"/>
                <a:ea typeface="Calibri"/>
                <a:cs typeface="Calibri"/>
                <a:sym typeface="Calibri"/>
              </a:rPr>
              <a:t>Receiving</a:t>
            </a:r>
            <a:endParaRPr dirty="0"/>
          </a:p>
        </p:txBody>
      </p:sp>
      <p:cxnSp>
        <p:nvCxnSpPr>
          <p:cNvPr id="840" name="Google Shape;840;p34"/>
          <p:cNvCxnSpPr/>
          <p:nvPr/>
        </p:nvCxnSpPr>
        <p:spPr>
          <a:xfrm flipH="1">
            <a:off x="2209800" y="3444875"/>
            <a:ext cx="228600" cy="288925"/>
          </a:xfrm>
          <a:prstGeom prst="straightConnector1">
            <a:avLst/>
          </a:prstGeom>
          <a:noFill/>
          <a:ln w="57150" cap="flat" cmpd="sng">
            <a:solidFill>
              <a:schemeClr val="dk1"/>
            </a:solidFill>
            <a:prstDash val="solid"/>
            <a:miter lim="800000"/>
            <a:headEnd type="none" w="sm" len="sm"/>
            <a:tailEnd type="triangle" w="med" len="med"/>
          </a:ln>
        </p:spPr>
      </p:cxnSp>
      <p:sp>
        <p:nvSpPr>
          <p:cNvPr id="841" name="Google Shape;841;p34"/>
          <p:cNvSpPr/>
          <p:nvPr/>
        </p:nvSpPr>
        <p:spPr>
          <a:xfrm>
            <a:off x="4729163" y="3340100"/>
            <a:ext cx="1443037" cy="361950"/>
          </a:xfrm>
          <a:prstGeom prst="roundRect">
            <a:avLst>
              <a:gd name="adj" fmla="val 16667"/>
            </a:avLst>
          </a:prstGeom>
          <a:solidFill>
            <a:schemeClr val="accent6">
              <a:lumMod val="20000"/>
              <a:lumOff val="80000"/>
            </a:schemeClr>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dirty="0">
                <a:latin typeface="Calibri"/>
                <a:ea typeface="Calibri"/>
                <a:cs typeface="Calibri"/>
                <a:sym typeface="Calibri"/>
              </a:rPr>
              <a:t>Packaging</a:t>
            </a:r>
            <a:endParaRPr dirty="0"/>
          </a:p>
        </p:txBody>
      </p:sp>
      <p:cxnSp>
        <p:nvCxnSpPr>
          <p:cNvPr id="842" name="Google Shape;842;p34"/>
          <p:cNvCxnSpPr/>
          <p:nvPr/>
        </p:nvCxnSpPr>
        <p:spPr>
          <a:xfrm flipH="1">
            <a:off x="5105400" y="3798888"/>
            <a:ext cx="304800" cy="565150"/>
          </a:xfrm>
          <a:prstGeom prst="straightConnector1">
            <a:avLst/>
          </a:prstGeom>
          <a:noFill/>
          <a:ln w="57150" cap="flat" cmpd="sng">
            <a:solidFill>
              <a:schemeClr val="dk1"/>
            </a:solidFill>
            <a:prstDash val="solid"/>
            <a:miter lim="800000"/>
            <a:headEnd type="none" w="sm" len="sm"/>
            <a:tailEnd type="triangle" w="med" len="med"/>
          </a:ln>
        </p:spPr>
      </p:cxnSp>
      <p:pic>
        <p:nvPicPr>
          <p:cNvPr id="843" name="Google Shape;843;p34"/>
          <p:cNvPicPr preferRelativeResize="0"/>
          <p:nvPr/>
        </p:nvPicPr>
        <p:blipFill rotWithShape="1">
          <a:blip r:embed="rId4">
            <a:alphaModFix/>
          </a:blip>
          <a:srcRect/>
          <a:stretch/>
        </p:blipFill>
        <p:spPr>
          <a:xfrm>
            <a:off x="5715000" y="4572000"/>
            <a:ext cx="381000" cy="206375"/>
          </a:xfrm>
          <a:prstGeom prst="rect">
            <a:avLst/>
          </a:prstGeom>
          <a:noFill/>
          <a:ln>
            <a:noFill/>
          </a:ln>
        </p:spPr>
      </p:pic>
      <p:sp>
        <p:nvSpPr>
          <p:cNvPr id="21" name="Rounded Rectangle 22">
            <a:extLst>
              <a:ext uri="{FF2B5EF4-FFF2-40B4-BE49-F238E27FC236}">
                <a16:creationId xmlns:a16="http://schemas.microsoft.com/office/drawing/2014/main" id="{E96F4B0E-3B0B-4860-8DA9-BAB1A88FD844}"/>
              </a:ext>
            </a:extLst>
          </p:cNvPr>
          <p:cNvSpPr/>
          <p:nvPr/>
        </p:nvSpPr>
        <p:spPr bwMode="auto">
          <a:xfrm>
            <a:off x="9968370" y="2641453"/>
            <a:ext cx="1728330" cy="612128"/>
          </a:xfrm>
          <a:prstGeom prst="roundRect">
            <a:avLst/>
          </a:prstGeom>
          <a:solidFill>
            <a:schemeClr val="tx2">
              <a:lumMod val="5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r>
              <a:rPr lang="en-US" sz="2800" dirty="0">
                <a:solidFill>
                  <a:srgbClr val="FFC000"/>
                </a:solidFill>
                <a:cs typeface="Calibri"/>
              </a:rPr>
              <a:t>CHP 2: 25</a:t>
            </a:r>
          </a:p>
        </p:txBody>
      </p:sp>
      <p:grpSp>
        <p:nvGrpSpPr>
          <p:cNvPr id="22" name="Group 2">
            <a:extLst>
              <a:ext uri="{FF2B5EF4-FFF2-40B4-BE49-F238E27FC236}">
                <a16:creationId xmlns:a16="http://schemas.microsoft.com/office/drawing/2014/main" id="{DB7C8E29-C1D4-4627-AB65-41C71A913A2D}"/>
              </a:ext>
            </a:extLst>
          </p:cNvPr>
          <p:cNvGrpSpPr>
            <a:grpSpLocks/>
          </p:cNvGrpSpPr>
          <p:nvPr/>
        </p:nvGrpSpPr>
        <p:grpSpPr bwMode="auto">
          <a:xfrm>
            <a:off x="9968370" y="3388518"/>
            <a:ext cx="1811749" cy="490538"/>
            <a:chOff x="7879089" y="1940705"/>
            <a:chExt cx="2514280" cy="490449"/>
          </a:xfrm>
        </p:grpSpPr>
        <p:sp>
          <p:nvSpPr>
            <p:cNvPr id="23" name="Rectangle: Rounded Corners 22">
              <a:extLst>
                <a:ext uri="{FF2B5EF4-FFF2-40B4-BE49-F238E27FC236}">
                  <a16:creationId xmlns:a16="http://schemas.microsoft.com/office/drawing/2014/main" id="{D48C9A4A-AA02-48FD-8E07-4AD4DECAD198}"/>
                </a:ext>
              </a:extLst>
            </p:cNvPr>
            <p:cNvSpPr/>
            <p:nvPr/>
          </p:nvSpPr>
          <p:spPr>
            <a:xfrm>
              <a:off x="7879089" y="1940705"/>
              <a:ext cx="2514280" cy="490449"/>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4" name="TextBox 19">
              <a:extLst>
                <a:ext uri="{FF2B5EF4-FFF2-40B4-BE49-F238E27FC236}">
                  <a16:creationId xmlns:a16="http://schemas.microsoft.com/office/drawing/2014/main" id="{E930FC2A-6E37-4F67-B430-91C832E7E36E}"/>
                </a:ext>
              </a:extLst>
            </p:cNvPr>
            <p:cNvSpPr txBox="1">
              <a:spLocks noChangeArrowheads="1"/>
            </p:cNvSpPr>
            <p:nvPr/>
          </p:nvSpPr>
          <p:spPr bwMode="auto">
            <a:xfrm>
              <a:off x="7879090" y="1944306"/>
              <a:ext cx="2450086" cy="4615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spcBef>
                  <a:spcPct val="20000"/>
                </a:spcBef>
                <a:buFont typeface="Arial" panose="020B0604020202020204" pitchFamily="34" charset="0"/>
                <a:buChar char="•"/>
                <a:defRPr sz="3200" b="1">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b="1">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b="1">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b="1">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b="1">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9pPr>
            </a:lstStyle>
            <a:p>
              <a:pPr algn="ctr">
                <a:spcBef>
                  <a:spcPct val="0"/>
                </a:spcBef>
                <a:buFontTx/>
                <a:buNone/>
              </a:pPr>
              <a:r>
                <a:rPr lang="en-US" altLang="en-US" sz="2400" b="0" dirty="0">
                  <a:solidFill>
                    <a:schemeClr val="bg1"/>
                  </a:solidFill>
                  <a:latin typeface="Arial"/>
                  <a:ea typeface="MS PGothic"/>
                  <a:cs typeface="Arial"/>
                </a:rPr>
                <a:t>CHP 6: 99</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31">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853"/>
        <p:cNvGrpSpPr/>
        <p:nvPr/>
      </p:nvGrpSpPr>
      <p:grpSpPr>
        <a:xfrm>
          <a:off x="0" y="0"/>
          <a:ext cx="0" cy="0"/>
          <a:chOff x="0" y="0"/>
          <a:chExt cx="0" cy="0"/>
        </a:xfrm>
      </p:grpSpPr>
      <p:sp>
        <p:nvSpPr>
          <p:cNvPr id="854" name="Google Shape;854;p35"/>
          <p:cNvSpPr txBox="1">
            <a:spLocks noGrp="1"/>
          </p:cNvSpPr>
          <p:nvPr>
            <p:ph type="title"/>
          </p:nvPr>
        </p:nvSpPr>
        <p:spPr>
          <a:xfrm>
            <a:off x="933450" y="-115794"/>
            <a:ext cx="87630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70C0"/>
              </a:buClr>
              <a:buSzPts val="4400"/>
              <a:buFont typeface="Calibri"/>
              <a:buNone/>
            </a:pPr>
            <a:r>
              <a:rPr lang="en-US" dirty="0">
                <a:solidFill>
                  <a:srgbClr val="0070C0"/>
                </a:solidFill>
              </a:rPr>
              <a:t>Principle 3: </a:t>
            </a:r>
            <a:r>
              <a:rPr lang="en-US" dirty="0"/>
              <a:t>Set Critical Limits</a:t>
            </a:r>
            <a:endParaRPr dirty="0"/>
          </a:p>
        </p:txBody>
      </p:sp>
      <p:sp>
        <p:nvSpPr>
          <p:cNvPr id="855" name="Google Shape;855;p35"/>
          <p:cNvSpPr txBox="1">
            <a:spLocks noGrp="1"/>
          </p:cNvSpPr>
          <p:nvPr>
            <p:ph idx="1"/>
          </p:nvPr>
        </p:nvSpPr>
        <p:spPr>
          <a:xfrm>
            <a:off x="1120775" y="1047750"/>
            <a:ext cx="8899894" cy="4943476"/>
          </a:xfrm>
          <a:prstGeom prst="rect">
            <a:avLst/>
          </a:prstGeom>
          <a:noFill/>
          <a:ln>
            <a:noFill/>
          </a:ln>
        </p:spPr>
        <p:txBody>
          <a:bodyPr spcFirstLastPara="1" wrap="square" lIns="91425" tIns="45700" rIns="91425" bIns="45700" anchor="t" anchorCtr="0">
            <a:normAutofit/>
          </a:bodyPr>
          <a:lstStyle/>
          <a:p>
            <a:pPr marL="0" lvl="0" indent="0">
              <a:lnSpc>
                <a:spcPct val="90000"/>
              </a:lnSpc>
              <a:spcBef>
                <a:spcPts val="0"/>
              </a:spcBef>
              <a:spcAft>
                <a:spcPts val="0"/>
              </a:spcAft>
              <a:buClr>
                <a:schemeClr val="dk1"/>
              </a:buClr>
              <a:buSzPts val="2800"/>
              <a:buNone/>
            </a:pPr>
            <a:r>
              <a:rPr lang="en-US" sz="2400" dirty="0"/>
              <a:t>Critical limits specify the maximum and/or minimum value to which a parameter (temperature, time) must be controlled at a CCP. </a:t>
            </a:r>
          </a:p>
        </p:txBody>
      </p:sp>
      <p:sp>
        <p:nvSpPr>
          <p:cNvPr id="2" name="Slide Number Placeholder 1">
            <a:extLst>
              <a:ext uri="{FF2B5EF4-FFF2-40B4-BE49-F238E27FC236}">
                <a16:creationId xmlns:a16="http://schemas.microsoft.com/office/drawing/2014/main" id="{64FB2E13-A894-4F84-B3D1-764CD5B5BAB3}"/>
              </a:ext>
            </a:extLst>
          </p:cNvPr>
          <p:cNvSpPr>
            <a:spLocks noGrp="1"/>
          </p:cNvSpPr>
          <p:nvPr>
            <p:ph type="sldNum" sz="quarter" idx="12"/>
          </p:nvPr>
        </p:nvSpPr>
        <p:spPr/>
        <p:txBody>
          <a:bodyPr/>
          <a:lstStyle/>
          <a:p>
            <a:fld id="{2D4FA31A-ABA5-4667-BACC-3489C0083671}" type="slidenum">
              <a:rPr lang="en-US" altLang="en-US" smtClean="0"/>
              <a:pPr/>
              <a:t>22</a:t>
            </a:fld>
            <a:endParaRPr lang="en-US" altLang="en-US" dirty="0"/>
          </a:p>
        </p:txBody>
      </p:sp>
      <p:pic>
        <p:nvPicPr>
          <p:cNvPr id="856" name="Google Shape;856;p35"/>
          <p:cNvPicPr preferRelativeResize="0"/>
          <p:nvPr/>
        </p:nvPicPr>
        <p:blipFill rotWithShape="1">
          <a:blip r:embed="rId3">
            <a:alphaModFix/>
          </a:blip>
          <a:srcRect l="16267" t="15695" r="-4275" b="14985"/>
          <a:stretch/>
        </p:blipFill>
        <p:spPr>
          <a:xfrm>
            <a:off x="607828" y="2819400"/>
            <a:ext cx="10364972" cy="4038600"/>
          </a:xfrm>
          <a:prstGeom prst="rect">
            <a:avLst/>
          </a:prstGeom>
          <a:noFill/>
          <a:ln>
            <a:noFill/>
          </a:ln>
        </p:spPr>
      </p:pic>
      <p:sp>
        <p:nvSpPr>
          <p:cNvPr id="857" name="Google Shape;857;p35"/>
          <p:cNvSpPr/>
          <p:nvPr/>
        </p:nvSpPr>
        <p:spPr>
          <a:xfrm>
            <a:off x="3428999" y="5859463"/>
            <a:ext cx="2454275" cy="646112"/>
          </a:xfrm>
          <a:prstGeom prst="roundRect">
            <a:avLst>
              <a:gd name="adj" fmla="val 16667"/>
            </a:avLst>
          </a:prstGeom>
          <a:solidFill>
            <a:schemeClr val="accent6">
              <a:lumMod val="20000"/>
              <a:lumOff val="80000"/>
            </a:schemeClr>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dirty="0">
                <a:latin typeface="Arial Narrow"/>
                <a:ea typeface="Arial Narrow"/>
                <a:cs typeface="Arial Narrow"/>
                <a:sym typeface="Arial Narrow"/>
              </a:rPr>
              <a:t>Not to exceed 1 hour </a:t>
            </a:r>
            <a:r>
              <a:rPr lang="en-US" sz="1800" dirty="0">
                <a:solidFill>
                  <a:srgbClr val="7030A0"/>
                </a:solidFill>
                <a:latin typeface="Arial Narrow"/>
                <a:ea typeface="Arial Narrow"/>
                <a:cs typeface="Arial Narrow"/>
                <a:sym typeface="Arial Narrow"/>
              </a:rPr>
              <a:t>to prevent pathogen growth</a:t>
            </a:r>
            <a:endParaRPr sz="1800" dirty="0">
              <a:solidFill>
                <a:srgbClr val="7030A0"/>
              </a:solidFill>
              <a:latin typeface="Arial Narrow"/>
              <a:ea typeface="Arial Narrow"/>
              <a:cs typeface="Arial Narrow"/>
              <a:sym typeface="Arial Narrow"/>
            </a:endParaRPr>
          </a:p>
        </p:txBody>
      </p:sp>
      <p:sp>
        <p:nvSpPr>
          <p:cNvPr id="858" name="Google Shape;858;p35"/>
          <p:cNvSpPr/>
          <p:nvPr/>
        </p:nvSpPr>
        <p:spPr>
          <a:xfrm>
            <a:off x="7391400" y="2196790"/>
            <a:ext cx="2209800" cy="1171885"/>
          </a:xfrm>
          <a:prstGeom prst="roundRect">
            <a:avLst>
              <a:gd name="adj" fmla="val 16667"/>
            </a:avLst>
          </a:prstGeom>
          <a:solidFill>
            <a:schemeClr val="accent6">
              <a:lumMod val="20000"/>
              <a:lumOff val="80000"/>
            </a:schemeClr>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dirty="0">
                <a:latin typeface="Arial Narrow"/>
                <a:ea typeface="Arial Narrow"/>
                <a:cs typeface="Arial Narrow"/>
                <a:sym typeface="Arial Narrow"/>
              </a:rPr>
              <a:t>Temperature not to exceed 40°F </a:t>
            </a:r>
            <a:r>
              <a:rPr lang="en-US" sz="1800" dirty="0">
                <a:solidFill>
                  <a:srgbClr val="7030A0"/>
                </a:solidFill>
                <a:latin typeface="Arial Narrow"/>
                <a:ea typeface="Arial Narrow"/>
                <a:cs typeface="Arial Narrow"/>
                <a:sym typeface="Arial Narrow"/>
              </a:rPr>
              <a:t>to prevent pathogen growth</a:t>
            </a:r>
            <a:endParaRPr dirty="0">
              <a:solidFill>
                <a:srgbClr val="7030A0"/>
              </a:solidFill>
            </a:endParaRPr>
          </a:p>
        </p:txBody>
      </p:sp>
      <p:cxnSp>
        <p:nvCxnSpPr>
          <p:cNvPr id="859" name="Google Shape;859;p35"/>
          <p:cNvCxnSpPr/>
          <p:nvPr/>
        </p:nvCxnSpPr>
        <p:spPr>
          <a:xfrm flipH="1">
            <a:off x="7315200" y="3444875"/>
            <a:ext cx="228600" cy="288925"/>
          </a:xfrm>
          <a:prstGeom prst="straightConnector1">
            <a:avLst/>
          </a:prstGeom>
          <a:noFill/>
          <a:ln w="57150" cap="flat" cmpd="sng">
            <a:solidFill>
              <a:schemeClr val="dk1"/>
            </a:solidFill>
            <a:prstDash val="solid"/>
            <a:miter lim="800000"/>
            <a:headEnd type="none" w="sm" len="sm"/>
            <a:tailEnd type="triangle" w="med" len="med"/>
          </a:ln>
        </p:spPr>
      </p:cxnSp>
      <p:cxnSp>
        <p:nvCxnSpPr>
          <p:cNvPr id="860" name="Google Shape;860;p35"/>
          <p:cNvCxnSpPr/>
          <p:nvPr/>
        </p:nvCxnSpPr>
        <p:spPr>
          <a:xfrm rot="10800000">
            <a:off x="3962400" y="5410200"/>
            <a:ext cx="320675" cy="400050"/>
          </a:xfrm>
          <a:prstGeom prst="straightConnector1">
            <a:avLst/>
          </a:prstGeom>
          <a:noFill/>
          <a:ln w="57150" cap="flat" cmpd="sng">
            <a:solidFill>
              <a:schemeClr val="dk1"/>
            </a:solidFill>
            <a:prstDash val="solid"/>
            <a:miter lim="800000"/>
            <a:headEnd type="none" w="sm" len="sm"/>
            <a:tailEnd type="triangle" w="med" len="med"/>
          </a:ln>
        </p:spPr>
      </p:cxnSp>
      <p:sp>
        <p:nvSpPr>
          <p:cNvPr id="861" name="Google Shape;861;p35"/>
          <p:cNvSpPr/>
          <p:nvPr/>
        </p:nvSpPr>
        <p:spPr>
          <a:xfrm>
            <a:off x="1743075" y="2196790"/>
            <a:ext cx="2454275" cy="1189348"/>
          </a:xfrm>
          <a:prstGeom prst="roundRect">
            <a:avLst>
              <a:gd name="adj" fmla="val 16667"/>
            </a:avLst>
          </a:prstGeom>
          <a:solidFill>
            <a:schemeClr val="accent6">
              <a:lumMod val="20000"/>
              <a:lumOff val="80000"/>
            </a:schemeClr>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dirty="0">
                <a:latin typeface="Arial Narrow"/>
                <a:ea typeface="Arial Narrow"/>
                <a:cs typeface="Arial Narrow"/>
                <a:sym typeface="Arial Narrow"/>
              </a:rPr>
              <a:t>Received from approved supplier with documentation </a:t>
            </a:r>
            <a:r>
              <a:rPr lang="en-US" sz="1800" dirty="0">
                <a:solidFill>
                  <a:srgbClr val="7030A0"/>
                </a:solidFill>
                <a:latin typeface="Arial Narrow"/>
                <a:ea typeface="Arial Narrow"/>
                <a:cs typeface="Arial Narrow"/>
                <a:sym typeface="Arial Narrow"/>
              </a:rPr>
              <a:t>to control aquaculture drugs</a:t>
            </a:r>
            <a:endParaRPr dirty="0">
              <a:solidFill>
                <a:srgbClr val="7030A0"/>
              </a:solidFill>
            </a:endParaRPr>
          </a:p>
        </p:txBody>
      </p:sp>
      <p:cxnSp>
        <p:nvCxnSpPr>
          <p:cNvPr id="863" name="Google Shape;863;p35"/>
          <p:cNvCxnSpPr/>
          <p:nvPr/>
        </p:nvCxnSpPr>
        <p:spPr>
          <a:xfrm flipH="1">
            <a:off x="2209800" y="3444875"/>
            <a:ext cx="228600" cy="288925"/>
          </a:xfrm>
          <a:prstGeom prst="straightConnector1">
            <a:avLst/>
          </a:prstGeom>
          <a:noFill/>
          <a:ln w="57150" cap="flat" cmpd="sng">
            <a:solidFill>
              <a:schemeClr val="dk1"/>
            </a:solidFill>
            <a:prstDash val="solid"/>
            <a:miter lim="800000"/>
            <a:headEnd type="none" w="sm" len="sm"/>
            <a:tailEnd type="triangle" w="med" len="med"/>
          </a:ln>
        </p:spPr>
      </p:cxnSp>
      <p:sp>
        <p:nvSpPr>
          <p:cNvPr id="864" name="Google Shape;864;p35"/>
          <p:cNvSpPr/>
          <p:nvPr/>
        </p:nvSpPr>
        <p:spPr>
          <a:xfrm>
            <a:off x="4578350" y="2306637"/>
            <a:ext cx="2051050" cy="1319213"/>
          </a:xfrm>
          <a:prstGeom prst="roundRect">
            <a:avLst>
              <a:gd name="adj" fmla="val 16667"/>
            </a:avLst>
          </a:prstGeom>
          <a:solidFill>
            <a:schemeClr val="accent6">
              <a:lumMod val="20000"/>
              <a:lumOff val="80000"/>
            </a:schemeClr>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dirty="0">
                <a:latin typeface="Arial Narrow"/>
                <a:ea typeface="Arial Narrow"/>
                <a:cs typeface="Arial Narrow"/>
                <a:sym typeface="Arial Narrow"/>
              </a:rPr>
              <a:t>Label with species name must be present </a:t>
            </a:r>
            <a:r>
              <a:rPr lang="en-US" sz="1800" dirty="0">
                <a:solidFill>
                  <a:srgbClr val="7030A0"/>
                </a:solidFill>
                <a:latin typeface="Arial Narrow"/>
                <a:ea typeface="Arial Narrow"/>
                <a:cs typeface="Arial Narrow"/>
                <a:sym typeface="Arial Narrow"/>
              </a:rPr>
              <a:t>to control allergens</a:t>
            </a:r>
            <a:endParaRPr sz="1800" dirty="0">
              <a:solidFill>
                <a:srgbClr val="7030A0"/>
              </a:solidFill>
              <a:latin typeface="Arial Narrow"/>
              <a:ea typeface="Arial Narrow"/>
              <a:cs typeface="Arial Narrow"/>
              <a:sym typeface="Arial Narrow"/>
            </a:endParaRPr>
          </a:p>
        </p:txBody>
      </p:sp>
      <p:cxnSp>
        <p:nvCxnSpPr>
          <p:cNvPr id="865" name="Google Shape;865;p35"/>
          <p:cNvCxnSpPr/>
          <p:nvPr/>
        </p:nvCxnSpPr>
        <p:spPr>
          <a:xfrm flipH="1">
            <a:off x="5070475" y="3673475"/>
            <a:ext cx="263525" cy="654050"/>
          </a:xfrm>
          <a:prstGeom prst="straightConnector1">
            <a:avLst/>
          </a:prstGeom>
          <a:noFill/>
          <a:ln w="57150" cap="flat" cmpd="sng">
            <a:solidFill>
              <a:schemeClr val="dk1"/>
            </a:solidFill>
            <a:prstDash val="solid"/>
            <a:miter lim="800000"/>
            <a:headEnd type="none" w="sm" len="sm"/>
            <a:tailEnd type="triangle" w="med" len="med"/>
          </a:ln>
        </p:spPr>
      </p:cxnSp>
      <p:pic>
        <p:nvPicPr>
          <p:cNvPr id="867" name="Google Shape;867;p35"/>
          <p:cNvPicPr preferRelativeResize="0"/>
          <p:nvPr/>
        </p:nvPicPr>
        <p:blipFill rotWithShape="1">
          <a:blip r:embed="rId4">
            <a:alphaModFix/>
          </a:blip>
          <a:srcRect/>
          <a:stretch/>
        </p:blipFill>
        <p:spPr>
          <a:xfrm>
            <a:off x="5715000" y="4551363"/>
            <a:ext cx="381000" cy="206375"/>
          </a:xfrm>
          <a:prstGeom prst="rect">
            <a:avLst/>
          </a:prstGeom>
          <a:noFill/>
          <a:ln>
            <a:noFill/>
          </a:ln>
        </p:spPr>
      </p:pic>
      <p:sp>
        <p:nvSpPr>
          <p:cNvPr id="21" name="Rounded Rectangle 22">
            <a:extLst>
              <a:ext uri="{FF2B5EF4-FFF2-40B4-BE49-F238E27FC236}">
                <a16:creationId xmlns:a16="http://schemas.microsoft.com/office/drawing/2014/main" id="{DCE0519F-31CC-4030-B2C7-7BA71A0869ED}"/>
              </a:ext>
            </a:extLst>
          </p:cNvPr>
          <p:cNvSpPr/>
          <p:nvPr/>
        </p:nvSpPr>
        <p:spPr bwMode="auto">
          <a:xfrm>
            <a:off x="10104088" y="2816872"/>
            <a:ext cx="1728330" cy="612128"/>
          </a:xfrm>
          <a:prstGeom prst="roundRect">
            <a:avLst/>
          </a:prstGeom>
          <a:solidFill>
            <a:schemeClr val="tx2">
              <a:lumMod val="5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r>
              <a:rPr lang="en-US" sz="2800" dirty="0">
                <a:solidFill>
                  <a:srgbClr val="FFC000"/>
                </a:solidFill>
                <a:cs typeface="Calibri"/>
              </a:rPr>
              <a:t>CHP 2: 26</a:t>
            </a:r>
          </a:p>
        </p:txBody>
      </p:sp>
      <p:grpSp>
        <p:nvGrpSpPr>
          <p:cNvPr id="22" name="Group 2">
            <a:extLst>
              <a:ext uri="{FF2B5EF4-FFF2-40B4-BE49-F238E27FC236}">
                <a16:creationId xmlns:a16="http://schemas.microsoft.com/office/drawing/2014/main" id="{7C4C98C8-6D42-455F-AC9B-21D68BEF5C44}"/>
              </a:ext>
            </a:extLst>
          </p:cNvPr>
          <p:cNvGrpSpPr>
            <a:grpSpLocks/>
          </p:cNvGrpSpPr>
          <p:nvPr/>
        </p:nvGrpSpPr>
        <p:grpSpPr bwMode="auto">
          <a:xfrm>
            <a:off x="10066925" y="2034249"/>
            <a:ext cx="1811749" cy="590779"/>
            <a:chOff x="7879089" y="1940705"/>
            <a:chExt cx="2514280" cy="490449"/>
          </a:xfrm>
        </p:grpSpPr>
        <p:sp>
          <p:nvSpPr>
            <p:cNvPr id="23" name="Rectangle: Rounded Corners 22">
              <a:extLst>
                <a:ext uri="{FF2B5EF4-FFF2-40B4-BE49-F238E27FC236}">
                  <a16:creationId xmlns:a16="http://schemas.microsoft.com/office/drawing/2014/main" id="{E18D081B-6CA5-464C-A537-5F9673574401}"/>
                </a:ext>
              </a:extLst>
            </p:cNvPr>
            <p:cNvSpPr/>
            <p:nvPr/>
          </p:nvSpPr>
          <p:spPr>
            <a:xfrm>
              <a:off x="7879089" y="1940705"/>
              <a:ext cx="2514280" cy="490449"/>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4" name="TextBox 19">
              <a:extLst>
                <a:ext uri="{FF2B5EF4-FFF2-40B4-BE49-F238E27FC236}">
                  <a16:creationId xmlns:a16="http://schemas.microsoft.com/office/drawing/2014/main" id="{8CFD93B1-AB28-4554-97FA-E1B29CA38FB3}"/>
                </a:ext>
              </a:extLst>
            </p:cNvPr>
            <p:cNvSpPr txBox="1">
              <a:spLocks noChangeArrowheads="1"/>
            </p:cNvSpPr>
            <p:nvPr/>
          </p:nvSpPr>
          <p:spPr bwMode="auto">
            <a:xfrm>
              <a:off x="7879090" y="1944306"/>
              <a:ext cx="2450086" cy="4615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spcBef>
                  <a:spcPct val="20000"/>
                </a:spcBef>
                <a:buFont typeface="Arial" panose="020B0604020202020204" pitchFamily="34" charset="0"/>
                <a:buChar char="•"/>
                <a:defRPr sz="3200" b="1">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b="1">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b="1">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b="1">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b="1">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9pPr>
            </a:lstStyle>
            <a:p>
              <a:pPr algn="ctr">
                <a:spcBef>
                  <a:spcPct val="0"/>
                </a:spcBef>
                <a:buFontTx/>
                <a:buNone/>
              </a:pPr>
              <a:r>
                <a:rPr lang="en-US" altLang="en-US" sz="2400" b="0" dirty="0">
                  <a:solidFill>
                    <a:schemeClr val="bg1"/>
                  </a:solidFill>
                  <a:latin typeface="Arial"/>
                  <a:ea typeface="MS PGothic"/>
                  <a:cs typeface="Arial"/>
                </a:rPr>
                <a:t>CHP 7: 109</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5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877"/>
        <p:cNvGrpSpPr/>
        <p:nvPr/>
      </p:nvGrpSpPr>
      <p:grpSpPr>
        <a:xfrm>
          <a:off x="0" y="0"/>
          <a:ext cx="0" cy="0"/>
          <a:chOff x="0" y="0"/>
          <a:chExt cx="0" cy="0"/>
        </a:xfrm>
      </p:grpSpPr>
      <p:sp>
        <p:nvSpPr>
          <p:cNvPr id="878" name="Google Shape;878;p36"/>
          <p:cNvSpPr txBox="1">
            <a:spLocks noGrp="1"/>
          </p:cNvSpPr>
          <p:nvPr>
            <p:ph type="title"/>
          </p:nvPr>
        </p:nvSpPr>
        <p:spPr>
          <a:xfrm>
            <a:off x="838200" y="365125"/>
            <a:ext cx="87630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70C0"/>
              </a:buClr>
              <a:buSzPts val="4400"/>
              <a:buFont typeface="Calibri"/>
              <a:buNone/>
            </a:pPr>
            <a:r>
              <a:rPr lang="en-US" dirty="0">
                <a:solidFill>
                  <a:srgbClr val="0070C0"/>
                </a:solidFill>
              </a:rPr>
              <a:t>Principle 4: </a:t>
            </a:r>
            <a:r>
              <a:rPr lang="en-US" dirty="0"/>
              <a:t>Establish Monitoring Procedures</a:t>
            </a:r>
            <a:endParaRPr dirty="0"/>
          </a:p>
        </p:txBody>
      </p:sp>
      <p:sp>
        <p:nvSpPr>
          <p:cNvPr id="879" name="Google Shape;879;p36"/>
          <p:cNvSpPr txBox="1">
            <a:spLocks noGrp="1"/>
          </p:cNvSpPr>
          <p:nvPr>
            <p:ph idx="1"/>
          </p:nvPr>
        </p:nvSpPr>
        <p:spPr>
          <a:xfrm>
            <a:off x="912300" y="1781876"/>
            <a:ext cx="10210800" cy="40513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400"/>
              <a:buFont typeface="Noto Sans Symbols"/>
              <a:buNone/>
            </a:pPr>
            <a:r>
              <a:rPr lang="en-US" sz="2400" dirty="0"/>
              <a:t>Determine </a:t>
            </a:r>
            <a:r>
              <a:rPr lang="en-US" sz="2400" b="1" dirty="0">
                <a:solidFill>
                  <a:srgbClr val="0070C0"/>
                </a:solidFill>
              </a:rPr>
              <a:t>what</a:t>
            </a:r>
            <a:r>
              <a:rPr lang="en-US" sz="2400" dirty="0"/>
              <a:t> will be monitored, </a:t>
            </a:r>
            <a:r>
              <a:rPr lang="en-US" sz="2400" b="1" dirty="0">
                <a:solidFill>
                  <a:srgbClr val="0070C0"/>
                </a:solidFill>
              </a:rPr>
              <a:t>how</a:t>
            </a:r>
            <a:r>
              <a:rPr lang="en-US" sz="2400" dirty="0"/>
              <a:t> it will be monitored, </a:t>
            </a:r>
            <a:r>
              <a:rPr lang="en-US" sz="2400" b="1" dirty="0">
                <a:solidFill>
                  <a:srgbClr val="0070C0"/>
                </a:solidFill>
              </a:rPr>
              <a:t>when</a:t>
            </a:r>
            <a:r>
              <a:rPr lang="en-US" sz="2400" dirty="0"/>
              <a:t> it will be monitored and by </a:t>
            </a:r>
            <a:r>
              <a:rPr lang="en-US" sz="2400" b="1" dirty="0">
                <a:solidFill>
                  <a:srgbClr val="0070C0"/>
                </a:solidFill>
              </a:rPr>
              <a:t>who</a:t>
            </a:r>
            <a:r>
              <a:rPr lang="en-US" sz="2400" dirty="0"/>
              <a:t>.</a:t>
            </a:r>
            <a:endParaRPr dirty="0"/>
          </a:p>
        </p:txBody>
      </p:sp>
      <p:sp>
        <p:nvSpPr>
          <p:cNvPr id="2" name="Slide Number Placeholder 1">
            <a:extLst>
              <a:ext uri="{FF2B5EF4-FFF2-40B4-BE49-F238E27FC236}">
                <a16:creationId xmlns:a16="http://schemas.microsoft.com/office/drawing/2014/main" id="{AC061811-4969-452E-9D22-ECD7CE21681B}"/>
              </a:ext>
            </a:extLst>
          </p:cNvPr>
          <p:cNvSpPr>
            <a:spLocks noGrp="1"/>
          </p:cNvSpPr>
          <p:nvPr>
            <p:ph type="sldNum" sz="quarter" idx="12"/>
          </p:nvPr>
        </p:nvSpPr>
        <p:spPr/>
        <p:txBody>
          <a:bodyPr/>
          <a:lstStyle/>
          <a:p>
            <a:fld id="{2D4FA31A-ABA5-4667-BACC-3489C0083671}" type="slidenum">
              <a:rPr lang="en-US" altLang="en-US" smtClean="0"/>
              <a:pPr/>
              <a:t>23</a:t>
            </a:fld>
            <a:endParaRPr lang="en-US" altLang="en-US" dirty="0"/>
          </a:p>
        </p:txBody>
      </p:sp>
      <p:pic>
        <p:nvPicPr>
          <p:cNvPr id="880" name="Google Shape;880;p36"/>
          <p:cNvPicPr preferRelativeResize="0"/>
          <p:nvPr/>
        </p:nvPicPr>
        <p:blipFill rotWithShape="1">
          <a:blip r:embed="rId3">
            <a:alphaModFix/>
          </a:blip>
          <a:srcRect l="56463" t="26159" r="-4265" b="13776"/>
          <a:stretch/>
        </p:blipFill>
        <p:spPr>
          <a:xfrm>
            <a:off x="3352800" y="2500313"/>
            <a:ext cx="7010400" cy="4357687"/>
          </a:xfrm>
          <a:prstGeom prst="rect">
            <a:avLst/>
          </a:prstGeom>
          <a:noFill/>
          <a:ln>
            <a:noFill/>
          </a:ln>
        </p:spPr>
      </p:pic>
      <p:pic>
        <p:nvPicPr>
          <p:cNvPr id="881" name="Google Shape;881;p36" descr="07_color_coded_clean_teamFinal"/>
          <p:cNvPicPr preferRelativeResize="0"/>
          <p:nvPr/>
        </p:nvPicPr>
        <p:blipFill rotWithShape="1">
          <a:blip r:embed="rId4">
            <a:alphaModFix/>
          </a:blip>
          <a:srcRect t="9752" r="78114" b="6379"/>
          <a:stretch/>
        </p:blipFill>
        <p:spPr>
          <a:xfrm>
            <a:off x="1778000" y="3276600"/>
            <a:ext cx="1422400" cy="3276600"/>
          </a:xfrm>
          <a:prstGeom prst="rect">
            <a:avLst/>
          </a:prstGeom>
          <a:noFill/>
          <a:ln>
            <a:noFill/>
          </a:ln>
        </p:spPr>
      </p:pic>
      <p:sp>
        <p:nvSpPr>
          <p:cNvPr id="882" name="Google Shape;882;p36"/>
          <p:cNvSpPr/>
          <p:nvPr/>
        </p:nvSpPr>
        <p:spPr>
          <a:xfrm>
            <a:off x="9820275" y="4756150"/>
            <a:ext cx="2171700" cy="658813"/>
          </a:xfrm>
          <a:prstGeom prst="roundRect">
            <a:avLst>
              <a:gd name="adj" fmla="val 16667"/>
            </a:avLst>
          </a:prstGeom>
          <a:solidFill>
            <a:schemeClr val="accent6">
              <a:lumMod val="20000"/>
              <a:lumOff val="80000"/>
            </a:schemeClr>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b="1" dirty="0">
                <a:latin typeface="Arial"/>
                <a:ea typeface="Arial"/>
                <a:cs typeface="Arial"/>
                <a:sym typeface="Arial"/>
              </a:rPr>
              <a:t>How: </a:t>
            </a:r>
            <a:r>
              <a:rPr lang="en-US" sz="1800" dirty="0">
                <a:latin typeface="Arial"/>
                <a:ea typeface="Arial"/>
                <a:cs typeface="Arial"/>
                <a:sym typeface="Arial"/>
              </a:rPr>
              <a:t>Temperature Logger</a:t>
            </a:r>
            <a:endParaRPr dirty="0"/>
          </a:p>
        </p:txBody>
      </p:sp>
      <p:sp>
        <p:nvSpPr>
          <p:cNvPr id="883" name="Google Shape;883;p36"/>
          <p:cNvSpPr/>
          <p:nvPr/>
        </p:nvSpPr>
        <p:spPr>
          <a:xfrm>
            <a:off x="7561263" y="2738438"/>
            <a:ext cx="2349500" cy="841375"/>
          </a:xfrm>
          <a:prstGeom prst="roundRect">
            <a:avLst>
              <a:gd name="adj" fmla="val 16667"/>
            </a:avLst>
          </a:prstGeom>
          <a:solidFill>
            <a:schemeClr val="accent6">
              <a:lumMod val="20000"/>
              <a:lumOff val="80000"/>
            </a:schemeClr>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b="1" dirty="0">
                <a:latin typeface="Arial"/>
                <a:ea typeface="Arial"/>
                <a:cs typeface="Arial"/>
                <a:sym typeface="Arial"/>
              </a:rPr>
              <a:t>When: </a:t>
            </a:r>
            <a:r>
              <a:rPr lang="en-US" sz="1800" dirty="0">
                <a:latin typeface="Arial"/>
                <a:ea typeface="Arial"/>
                <a:cs typeface="Arial"/>
                <a:sym typeface="Arial"/>
              </a:rPr>
              <a:t>Continuously by logger and initialed 1x daily</a:t>
            </a:r>
            <a:endParaRPr dirty="0"/>
          </a:p>
        </p:txBody>
      </p:sp>
      <p:sp>
        <p:nvSpPr>
          <p:cNvPr id="884" name="Google Shape;884;p36"/>
          <p:cNvSpPr/>
          <p:nvPr/>
        </p:nvSpPr>
        <p:spPr>
          <a:xfrm>
            <a:off x="3065975" y="5934076"/>
            <a:ext cx="1612900" cy="617537"/>
          </a:xfrm>
          <a:prstGeom prst="roundRect">
            <a:avLst>
              <a:gd name="adj" fmla="val 16667"/>
            </a:avLst>
          </a:prstGeom>
          <a:solidFill>
            <a:schemeClr val="accent6">
              <a:lumMod val="20000"/>
              <a:lumOff val="80000"/>
            </a:schemeClr>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b="1" dirty="0">
                <a:latin typeface="Arial"/>
                <a:ea typeface="Arial"/>
                <a:cs typeface="Arial"/>
                <a:sym typeface="Arial"/>
              </a:rPr>
              <a:t>Who: </a:t>
            </a:r>
            <a:endParaRPr dirty="0"/>
          </a:p>
          <a:p>
            <a:pPr marL="0" marR="0" lvl="0" indent="0" algn="ctr" rtl="0">
              <a:spcBef>
                <a:spcPts val="0"/>
              </a:spcBef>
              <a:spcAft>
                <a:spcPts val="0"/>
              </a:spcAft>
              <a:buNone/>
            </a:pPr>
            <a:r>
              <a:rPr lang="en-US" sz="1800" dirty="0">
                <a:latin typeface="Arial"/>
                <a:ea typeface="Arial"/>
                <a:cs typeface="Arial"/>
                <a:sym typeface="Arial"/>
              </a:rPr>
              <a:t>QA Manager</a:t>
            </a:r>
            <a:endParaRPr dirty="0"/>
          </a:p>
        </p:txBody>
      </p:sp>
      <p:sp>
        <p:nvSpPr>
          <p:cNvPr id="885" name="Google Shape;885;p36"/>
          <p:cNvSpPr/>
          <p:nvPr/>
        </p:nvSpPr>
        <p:spPr>
          <a:xfrm>
            <a:off x="753081" y="2933840"/>
            <a:ext cx="2362200" cy="369888"/>
          </a:xfrm>
          <a:prstGeom prst="roundRect">
            <a:avLst>
              <a:gd name="adj" fmla="val 16667"/>
            </a:avLst>
          </a:prstGeom>
          <a:solidFill>
            <a:schemeClr val="accent6">
              <a:lumMod val="20000"/>
              <a:lumOff val="80000"/>
            </a:schemeClr>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b="1" dirty="0">
                <a:latin typeface="Arial"/>
                <a:ea typeface="Arial"/>
                <a:cs typeface="Arial"/>
                <a:sym typeface="Arial"/>
              </a:rPr>
              <a:t>What: </a:t>
            </a:r>
            <a:r>
              <a:rPr lang="en-US" sz="1800" dirty="0">
                <a:latin typeface="Arial"/>
                <a:ea typeface="Arial"/>
                <a:cs typeface="Arial"/>
                <a:sym typeface="Arial"/>
              </a:rPr>
              <a:t>Temperature</a:t>
            </a:r>
            <a:endParaRPr sz="1800" dirty="0">
              <a:latin typeface="Arial"/>
              <a:ea typeface="Arial"/>
              <a:cs typeface="Arial"/>
              <a:sym typeface="Arial"/>
            </a:endParaRPr>
          </a:p>
        </p:txBody>
      </p:sp>
      <p:pic>
        <p:nvPicPr>
          <p:cNvPr id="886" name="Google Shape;886;p36"/>
          <p:cNvPicPr preferRelativeResize="0"/>
          <p:nvPr/>
        </p:nvPicPr>
        <p:blipFill rotWithShape="1">
          <a:blip r:embed="rId5">
            <a:alphaModFix/>
          </a:blip>
          <a:srcRect/>
          <a:stretch/>
        </p:blipFill>
        <p:spPr>
          <a:xfrm>
            <a:off x="3835400" y="3857625"/>
            <a:ext cx="533400" cy="288925"/>
          </a:xfrm>
          <a:prstGeom prst="rect">
            <a:avLst/>
          </a:prstGeom>
          <a:noFill/>
          <a:ln>
            <a:noFill/>
          </a:ln>
        </p:spPr>
      </p:pic>
      <p:sp>
        <p:nvSpPr>
          <p:cNvPr id="18" name="Rounded Rectangle 22">
            <a:extLst>
              <a:ext uri="{FF2B5EF4-FFF2-40B4-BE49-F238E27FC236}">
                <a16:creationId xmlns:a16="http://schemas.microsoft.com/office/drawing/2014/main" id="{DCD40594-B87E-4FEA-996E-C1A10CFF0870}"/>
              </a:ext>
            </a:extLst>
          </p:cNvPr>
          <p:cNvSpPr/>
          <p:nvPr/>
        </p:nvSpPr>
        <p:spPr bwMode="auto">
          <a:xfrm>
            <a:off x="10201709" y="3368418"/>
            <a:ext cx="1728330" cy="612128"/>
          </a:xfrm>
          <a:prstGeom prst="roundRect">
            <a:avLst/>
          </a:prstGeom>
          <a:solidFill>
            <a:schemeClr val="tx2">
              <a:lumMod val="5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r>
              <a:rPr lang="en-US" sz="2800" dirty="0">
                <a:solidFill>
                  <a:srgbClr val="FFC000"/>
                </a:solidFill>
                <a:cs typeface="Calibri"/>
              </a:rPr>
              <a:t>CHP 2: 26</a:t>
            </a:r>
          </a:p>
        </p:txBody>
      </p:sp>
      <p:grpSp>
        <p:nvGrpSpPr>
          <p:cNvPr id="19" name="Group 2">
            <a:extLst>
              <a:ext uri="{FF2B5EF4-FFF2-40B4-BE49-F238E27FC236}">
                <a16:creationId xmlns:a16="http://schemas.microsoft.com/office/drawing/2014/main" id="{9B8B0016-369B-4434-8B58-0C5B61D17C81}"/>
              </a:ext>
            </a:extLst>
          </p:cNvPr>
          <p:cNvGrpSpPr>
            <a:grpSpLocks/>
          </p:cNvGrpSpPr>
          <p:nvPr/>
        </p:nvGrpSpPr>
        <p:grpSpPr bwMode="auto">
          <a:xfrm>
            <a:off x="10160000" y="2739674"/>
            <a:ext cx="1811749" cy="490538"/>
            <a:chOff x="7879089" y="1940705"/>
            <a:chExt cx="2514280" cy="490449"/>
          </a:xfrm>
        </p:grpSpPr>
        <p:sp>
          <p:nvSpPr>
            <p:cNvPr id="20" name="Rectangle: Rounded Corners 19">
              <a:extLst>
                <a:ext uri="{FF2B5EF4-FFF2-40B4-BE49-F238E27FC236}">
                  <a16:creationId xmlns:a16="http://schemas.microsoft.com/office/drawing/2014/main" id="{F39151A3-64FA-4718-8DFC-B6EDACE9EFAC}"/>
                </a:ext>
              </a:extLst>
            </p:cNvPr>
            <p:cNvSpPr/>
            <p:nvPr/>
          </p:nvSpPr>
          <p:spPr>
            <a:xfrm>
              <a:off x="7879089" y="1940705"/>
              <a:ext cx="2514280" cy="490449"/>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1" name="TextBox 19">
              <a:extLst>
                <a:ext uri="{FF2B5EF4-FFF2-40B4-BE49-F238E27FC236}">
                  <a16:creationId xmlns:a16="http://schemas.microsoft.com/office/drawing/2014/main" id="{B121634C-8008-4731-A576-F06AFC78C926}"/>
                </a:ext>
              </a:extLst>
            </p:cNvPr>
            <p:cNvSpPr txBox="1">
              <a:spLocks noChangeArrowheads="1"/>
            </p:cNvSpPr>
            <p:nvPr/>
          </p:nvSpPr>
          <p:spPr bwMode="auto">
            <a:xfrm>
              <a:off x="7879090" y="1944306"/>
              <a:ext cx="2450086" cy="4615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spcBef>
                  <a:spcPct val="20000"/>
                </a:spcBef>
                <a:buFont typeface="Arial" panose="020B0604020202020204" pitchFamily="34" charset="0"/>
                <a:buChar char="•"/>
                <a:defRPr sz="3200" b="1">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b="1">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b="1">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b="1">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b="1">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9pPr>
            </a:lstStyle>
            <a:p>
              <a:pPr algn="ctr">
                <a:spcBef>
                  <a:spcPct val="0"/>
                </a:spcBef>
                <a:buFontTx/>
                <a:buNone/>
              </a:pPr>
              <a:r>
                <a:rPr lang="en-US" altLang="en-US" sz="2400" b="0" dirty="0">
                  <a:solidFill>
                    <a:schemeClr val="bg1"/>
                  </a:solidFill>
                  <a:latin typeface="Arial"/>
                  <a:ea typeface="MS PGothic"/>
                  <a:cs typeface="Arial"/>
                </a:rPr>
                <a:t>CHP 8: 119</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79">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896"/>
        <p:cNvGrpSpPr/>
        <p:nvPr/>
      </p:nvGrpSpPr>
      <p:grpSpPr>
        <a:xfrm>
          <a:off x="0" y="0"/>
          <a:ext cx="0" cy="0"/>
          <a:chOff x="0" y="0"/>
          <a:chExt cx="0" cy="0"/>
        </a:xfrm>
      </p:grpSpPr>
      <p:sp>
        <p:nvSpPr>
          <p:cNvPr id="897" name="Google Shape;897;p37"/>
          <p:cNvSpPr txBox="1">
            <a:spLocks noGrp="1"/>
          </p:cNvSpPr>
          <p:nvPr>
            <p:ph type="title"/>
          </p:nvPr>
        </p:nvSpPr>
        <p:spPr>
          <a:xfrm>
            <a:off x="838200" y="365125"/>
            <a:ext cx="87630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70C0"/>
              </a:buClr>
              <a:buSzPts val="4400"/>
              <a:buFont typeface="Calibri"/>
              <a:buNone/>
            </a:pPr>
            <a:r>
              <a:rPr lang="en-US" dirty="0">
                <a:solidFill>
                  <a:srgbClr val="0070C0"/>
                </a:solidFill>
              </a:rPr>
              <a:t>Principle 5: </a:t>
            </a:r>
            <a:r>
              <a:rPr lang="en-US" dirty="0"/>
              <a:t>Establish Corrective Actions</a:t>
            </a:r>
            <a:endParaRPr dirty="0"/>
          </a:p>
        </p:txBody>
      </p:sp>
      <p:sp>
        <p:nvSpPr>
          <p:cNvPr id="898" name="Google Shape;898;p37"/>
          <p:cNvSpPr txBox="1">
            <a:spLocks noGrp="1"/>
          </p:cNvSpPr>
          <p:nvPr>
            <p:ph idx="1"/>
          </p:nvPr>
        </p:nvSpPr>
        <p:spPr>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800"/>
              <a:buFont typeface="Noto Sans Symbols"/>
              <a:buNone/>
            </a:pPr>
            <a:r>
              <a:rPr lang="en-US" sz="2800" dirty="0"/>
              <a:t>Determine what you will do if your critical limits are not met. </a:t>
            </a:r>
            <a:endParaRPr dirty="0"/>
          </a:p>
        </p:txBody>
      </p:sp>
      <p:sp>
        <p:nvSpPr>
          <p:cNvPr id="2" name="Slide Number Placeholder 1">
            <a:extLst>
              <a:ext uri="{FF2B5EF4-FFF2-40B4-BE49-F238E27FC236}">
                <a16:creationId xmlns:a16="http://schemas.microsoft.com/office/drawing/2014/main" id="{EB939572-6623-45BD-BB7B-A1BF1FAC10CE}"/>
              </a:ext>
            </a:extLst>
          </p:cNvPr>
          <p:cNvSpPr>
            <a:spLocks noGrp="1"/>
          </p:cNvSpPr>
          <p:nvPr>
            <p:ph type="sldNum" sz="quarter" idx="12"/>
          </p:nvPr>
        </p:nvSpPr>
        <p:spPr/>
        <p:txBody>
          <a:bodyPr/>
          <a:lstStyle/>
          <a:p>
            <a:fld id="{2D4FA31A-ABA5-4667-BACC-3489C0083671}" type="slidenum">
              <a:rPr lang="en-US" altLang="en-US" smtClean="0"/>
              <a:pPr/>
              <a:t>24</a:t>
            </a:fld>
            <a:endParaRPr lang="en-US" altLang="en-US" dirty="0"/>
          </a:p>
        </p:txBody>
      </p:sp>
      <p:pic>
        <p:nvPicPr>
          <p:cNvPr id="899" name="Google Shape;899;p37"/>
          <p:cNvPicPr preferRelativeResize="0"/>
          <p:nvPr/>
        </p:nvPicPr>
        <p:blipFill rotWithShape="1">
          <a:blip r:embed="rId3">
            <a:alphaModFix/>
          </a:blip>
          <a:srcRect l="28117" t="26159" r="-2553" b="12559"/>
          <a:stretch/>
        </p:blipFill>
        <p:spPr>
          <a:xfrm>
            <a:off x="609600" y="3276600"/>
            <a:ext cx="8763000" cy="3570288"/>
          </a:xfrm>
          <a:prstGeom prst="rect">
            <a:avLst/>
          </a:prstGeom>
          <a:noFill/>
          <a:ln>
            <a:noFill/>
          </a:ln>
        </p:spPr>
      </p:pic>
      <p:pic>
        <p:nvPicPr>
          <p:cNvPr id="900" name="Google Shape;900;p37" descr="07_color_coded_clean_teamFinal"/>
          <p:cNvPicPr preferRelativeResize="0"/>
          <p:nvPr/>
        </p:nvPicPr>
        <p:blipFill rotWithShape="1">
          <a:blip r:embed="rId4">
            <a:alphaModFix/>
          </a:blip>
          <a:srcRect t="9752" r="78114" b="6379"/>
          <a:stretch/>
        </p:blipFill>
        <p:spPr>
          <a:xfrm>
            <a:off x="9831387" y="3352800"/>
            <a:ext cx="1522413" cy="3505200"/>
          </a:xfrm>
          <a:prstGeom prst="rect">
            <a:avLst/>
          </a:prstGeom>
          <a:noFill/>
          <a:ln>
            <a:noFill/>
          </a:ln>
        </p:spPr>
      </p:pic>
      <p:sp>
        <p:nvSpPr>
          <p:cNvPr id="901" name="Google Shape;901;p37"/>
          <p:cNvSpPr/>
          <p:nvPr/>
        </p:nvSpPr>
        <p:spPr>
          <a:xfrm>
            <a:off x="6948488" y="2674938"/>
            <a:ext cx="3036887" cy="1522412"/>
          </a:xfrm>
          <a:prstGeom prst="roundRect">
            <a:avLst>
              <a:gd name="adj" fmla="val 16667"/>
            </a:avLst>
          </a:prstGeom>
          <a:solidFill>
            <a:schemeClr val="accent6">
              <a:lumMod val="20000"/>
              <a:lumOff val="80000"/>
            </a:schemeClr>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b="1" dirty="0">
                <a:latin typeface="Arial"/>
                <a:ea typeface="Arial"/>
                <a:cs typeface="Arial"/>
                <a:sym typeface="Arial"/>
              </a:rPr>
              <a:t>Then: </a:t>
            </a:r>
            <a:r>
              <a:rPr lang="en-US" sz="1800" dirty="0">
                <a:latin typeface="Arial"/>
                <a:ea typeface="Arial"/>
                <a:cs typeface="Arial"/>
                <a:sym typeface="Arial"/>
              </a:rPr>
              <a:t>Move product to a working refrigerator and hold for testing </a:t>
            </a:r>
            <a:endParaRPr dirty="0"/>
          </a:p>
          <a:p>
            <a:pPr marL="0" marR="0" lvl="0" indent="0" algn="ctr" rtl="0">
              <a:spcBef>
                <a:spcPts val="0"/>
              </a:spcBef>
              <a:spcAft>
                <a:spcPts val="0"/>
              </a:spcAft>
              <a:buNone/>
            </a:pPr>
            <a:r>
              <a:rPr lang="en-US" sz="1800" dirty="0">
                <a:latin typeface="Arial"/>
                <a:ea typeface="Arial"/>
                <a:cs typeface="Arial"/>
                <a:sym typeface="Arial"/>
              </a:rPr>
              <a:t>AND</a:t>
            </a:r>
            <a:endParaRPr dirty="0"/>
          </a:p>
          <a:p>
            <a:pPr marL="0" marR="0" lvl="0" indent="0" algn="ctr" rtl="0">
              <a:spcBef>
                <a:spcPts val="0"/>
              </a:spcBef>
              <a:spcAft>
                <a:spcPts val="0"/>
              </a:spcAft>
              <a:buNone/>
            </a:pPr>
            <a:r>
              <a:rPr lang="en-US" sz="1800" dirty="0">
                <a:latin typeface="Arial"/>
                <a:ea typeface="Arial"/>
                <a:cs typeface="Arial"/>
                <a:sym typeface="Arial"/>
              </a:rPr>
              <a:t>Fix the broken refrigerator</a:t>
            </a:r>
            <a:endParaRPr dirty="0"/>
          </a:p>
        </p:txBody>
      </p:sp>
      <p:sp>
        <p:nvSpPr>
          <p:cNvPr id="902" name="Google Shape;902;p37"/>
          <p:cNvSpPr/>
          <p:nvPr/>
        </p:nvSpPr>
        <p:spPr>
          <a:xfrm>
            <a:off x="1911350" y="2849563"/>
            <a:ext cx="3354388" cy="446087"/>
          </a:xfrm>
          <a:prstGeom prst="roundRect">
            <a:avLst>
              <a:gd name="adj" fmla="val 16667"/>
            </a:avLst>
          </a:prstGeom>
          <a:solidFill>
            <a:schemeClr val="accent6">
              <a:lumMod val="20000"/>
              <a:lumOff val="80000"/>
            </a:schemeClr>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b="1" dirty="0">
                <a:latin typeface="Arial"/>
                <a:ea typeface="Arial"/>
                <a:cs typeface="Arial"/>
                <a:sym typeface="Arial"/>
              </a:rPr>
              <a:t>If: </a:t>
            </a:r>
            <a:r>
              <a:rPr lang="en-US" sz="1800" dirty="0">
                <a:latin typeface="Arial"/>
                <a:ea typeface="Arial"/>
                <a:cs typeface="Arial"/>
                <a:sym typeface="Arial"/>
              </a:rPr>
              <a:t>Temperature exceeds 40°F.</a:t>
            </a:r>
            <a:endParaRPr dirty="0"/>
          </a:p>
        </p:txBody>
      </p:sp>
      <p:pic>
        <p:nvPicPr>
          <p:cNvPr id="903" name="Google Shape;903;p37"/>
          <p:cNvPicPr preferRelativeResize="0"/>
          <p:nvPr/>
        </p:nvPicPr>
        <p:blipFill rotWithShape="1">
          <a:blip r:embed="rId5">
            <a:alphaModFix/>
          </a:blip>
          <a:srcRect/>
          <a:stretch/>
        </p:blipFill>
        <p:spPr>
          <a:xfrm>
            <a:off x="4343400" y="4419600"/>
            <a:ext cx="365125" cy="198438"/>
          </a:xfrm>
          <a:prstGeom prst="rect">
            <a:avLst/>
          </a:prstGeom>
          <a:noFill/>
          <a:ln>
            <a:noFill/>
          </a:ln>
        </p:spPr>
      </p:pic>
      <p:pic>
        <p:nvPicPr>
          <p:cNvPr id="904" name="Google Shape;904;p37"/>
          <p:cNvPicPr preferRelativeResize="0"/>
          <p:nvPr/>
        </p:nvPicPr>
        <p:blipFill rotWithShape="1">
          <a:blip r:embed="rId6">
            <a:alphaModFix/>
          </a:blip>
          <a:srcRect/>
          <a:stretch/>
        </p:blipFill>
        <p:spPr>
          <a:xfrm rot="10519435">
            <a:off x="10450513" y="3978275"/>
            <a:ext cx="390525" cy="203200"/>
          </a:xfrm>
          <a:prstGeom prst="rect">
            <a:avLst/>
          </a:prstGeom>
          <a:noFill/>
          <a:ln>
            <a:noFill/>
          </a:ln>
        </p:spPr>
      </p:pic>
      <p:sp>
        <p:nvSpPr>
          <p:cNvPr id="17" name="Rounded Rectangle 22">
            <a:extLst>
              <a:ext uri="{FF2B5EF4-FFF2-40B4-BE49-F238E27FC236}">
                <a16:creationId xmlns:a16="http://schemas.microsoft.com/office/drawing/2014/main" id="{68933304-3B1A-4961-8609-75F70EC9EEA4}"/>
              </a:ext>
            </a:extLst>
          </p:cNvPr>
          <p:cNvSpPr/>
          <p:nvPr/>
        </p:nvSpPr>
        <p:spPr bwMode="auto">
          <a:xfrm>
            <a:off x="10201709" y="2491306"/>
            <a:ext cx="1728330" cy="612128"/>
          </a:xfrm>
          <a:prstGeom prst="roundRect">
            <a:avLst/>
          </a:prstGeom>
          <a:solidFill>
            <a:schemeClr val="tx2">
              <a:lumMod val="5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r>
              <a:rPr lang="en-US" sz="2800" dirty="0">
                <a:solidFill>
                  <a:srgbClr val="FFC000"/>
                </a:solidFill>
                <a:cs typeface="Calibri"/>
              </a:rPr>
              <a:t>CHP 2: 27</a:t>
            </a:r>
          </a:p>
        </p:txBody>
      </p:sp>
      <p:grpSp>
        <p:nvGrpSpPr>
          <p:cNvPr id="18" name="Group 2">
            <a:extLst>
              <a:ext uri="{FF2B5EF4-FFF2-40B4-BE49-F238E27FC236}">
                <a16:creationId xmlns:a16="http://schemas.microsoft.com/office/drawing/2014/main" id="{7EEB40D4-6FBB-4F3C-A030-D6E43B292039}"/>
              </a:ext>
            </a:extLst>
          </p:cNvPr>
          <p:cNvGrpSpPr>
            <a:grpSpLocks/>
          </p:cNvGrpSpPr>
          <p:nvPr/>
        </p:nvGrpSpPr>
        <p:grpSpPr bwMode="auto">
          <a:xfrm>
            <a:off x="10160000" y="1853406"/>
            <a:ext cx="1811749" cy="490538"/>
            <a:chOff x="7879089" y="1940705"/>
            <a:chExt cx="2514280" cy="490449"/>
          </a:xfrm>
        </p:grpSpPr>
        <p:sp>
          <p:nvSpPr>
            <p:cNvPr id="19" name="Rectangle: Rounded Corners 18">
              <a:extLst>
                <a:ext uri="{FF2B5EF4-FFF2-40B4-BE49-F238E27FC236}">
                  <a16:creationId xmlns:a16="http://schemas.microsoft.com/office/drawing/2014/main" id="{C148F550-EC50-4F2C-9EC3-C6CCE9F22913}"/>
                </a:ext>
              </a:extLst>
            </p:cNvPr>
            <p:cNvSpPr/>
            <p:nvPr/>
          </p:nvSpPr>
          <p:spPr>
            <a:xfrm>
              <a:off x="7879089" y="1940705"/>
              <a:ext cx="2514280" cy="490449"/>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0" name="TextBox 19">
              <a:extLst>
                <a:ext uri="{FF2B5EF4-FFF2-40B4-BE49-F238E27FC236}">
                  <a16:creationId xmlns:a16="http://schemas.microsoft.com/office/drawing/2014/main" id="{EC94E519-C53C-464D-8F24-BFB309F6DB68}"/>
                </a:ext>
              </a:extLst>
            </p:cNvPr>
            <p:cNvSpPr txBox="1">
              <a:spLocks noChangeArrowheads="1"/>
            </p:cNvSpPr>
            <p:nvPr/>
          </p:nvSpPr>
          <p:spPr bwMode="auto">
            <a:xfrm>
              <a:off x="7879090" y="1944306"/>
              <a:ext cx="2450086" cy="4615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spcBef>
                  <a:spcPct val="20000"/>
                </a:spcBef>
                <a:buFont typeface="Arial" panose="020B0604020202020204" pitchFamily="34" charset="0"/>
                <a:buChar char="•"/>
                <a:defRPr sz="3200" b="1">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b="1">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b="1">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b="1">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b="1">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9pPr>
            </a:lstStyle>
            <a:p>
              <a:pPr algn="ctr">
                <a:spcBef>
                  <a:spcPct val="0"/>
                </a:spcBef>
                <a:buFontTx/>
                <a:buNone/>
              </a:pPr>
              <a:r>
                <a:rPr lang="en-US" altLang="en-US" sz="2400" b="0" dirty="0">
                  <a:solidFill>
                    <a:schemeClr val="bg1"/>
                  </a:solidFill>
                  <a:latin typeface="Arial"/>
                  <a:ea typeface="MS PGothic"/>
                  <a:cs typeface="Arial"/>
                </a:rPr>
                <a:t>CHP 5: 129</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98">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914"/>
        <p:cNvGrpSpPr/>
        <p:nvPr/>
      </p:nvGrpSpPr>
      <p:grpSpPr>
        <a:xfrm>
          <a:off x="0" y="0"/>
          <a:ext cx="0" cy="0"/>
          <a:chOff x="0" y="0"/>
          <a:chExt cx="0" cy="0"/>
        </a:xfrm>
      </p:grpSpPr>
      <p:pic>
        <p:nvPicPr>
          <p:cNvPr id="915" name="Google Shape;915;p38" descr="07_color_coded_clean_teamFinal"/>
          <p:cNvPicPr preferRelativeResize="0"/>
          <p:nvPr/>
        </p:nvPicPr>
        <p:blipFill rotWithShape="1">
          <a:blip r:embed="rId3">
            <a:alphaModFix/>
          </a:blip>
          <a:srcRect t="12029" r="77724" b="6054"/>
          <a:stretch/>
        </p:blipFill>
        <p:spPr>
          <a:xfrm>
            <a:off x="9247188" y="2438400"/>
            <a:ext cx="1881187" cy="4157663"/>
          </a:xfrm>
          <a:prstGeom prst="rect">
            <a:avLst/>
          </a:prstGeom>
          <a:noFill/>
          <a:ln>
            <a:noFill/>
          </a:ln>
        </p:spPr>
      </p:pic>
      <p:sp>
        <p:nvSpPr>
          <p:cNvPr id="916" name="Google Shape;916;p38"/>
          <p:cNvSpPr/>
          <p:nvPr/>
        </p:nvSpPr>
        <p:spPr>
          <a:xfrm>
            <a:off x="1827213" y="4657725"/>
            <a:ext cx="5572125" cy="504825"/>
          </a:xfrm>
          <a:prstGeom prst="roundRect">
            <a:avLst>
              <a:gd name="adj" fmla="val 16667"/>
            </a:avLst>
          </a:prstGeom>
          <a:solidFill>
            <a:schemeClr val="accent6">
              <a:lumMod val="20000"/>
              <a:lumOff val="80000"/>
            </a:schemeClr>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1800" b="1" dirty="0">
                <a:latin typeface="Arial"/>
                <a:ea typeface="Arial"/>
                <a:cs typeface="Arial"/>
                <a:sym typeface="Arial"/>
              </a:rPr>
              <a:t>Equipment accuracy checks</a:t>
            </a:r>
            <a:endParaRPr sz="1800" dirty="0">
              <a:latin typeface="Arial"/>
              <a:ea typeface="Arial"/>
              <a:cs typeface="Arial"/>
              <a:sym typeface="Arial"/>
            </a:endParaRPr>
          </a:p>
        </p:txBody>
      </p:sp>
      <p:sp>
        <p:nvSpPr>
          <p:cNvPr id="917" name="Google Shape;917;p38"/>
          <p:cNvSpPr txBox="1">
            <a:spLocks noGrp="1"/>
          </p:cNvSpPr>
          <p:nvPr>
            <p:ph type="title"/>
          </p:nvPr>
        </p:nvSpPr>
        <p:spPr>
          <a:xfrm>
            <a:off x="838200" y="365125"/>
            <a:ext cx="87630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70C0"/>
              </a:buClr>
              <a:buSzPts val="4400"/>
              <a:buFont typeface="Calibri"/>
              <a:buNone/>
            </a:pPr>
            <a:r>
              <a:rPr lang="en-US" dirty="0">
                <a:solidFill>
                  <a:srgbClr val="0070C0"/>
                </a:solidFill>
              </a:rPr>
              <a:t>Principle 6: </a:t>
            </a:r>
            <a:r>
              <a:rPr lang="en-US" dirty="0"/>
              <a:t>Establish Verification Procedures</a:t>
            </a:r>
            <a:endParaRPr dirty="0"/>
          </a:p>
        </p:txBody>
      </p:sp>
      <p:sp>
        <p:nvSpPr>
          <p:cNvPr id="918" name="Google Shape;918;p38"/>
          <p:cNvSpPr txBox="1">
            <a:spLocks noGrp="1"/>
          </p:cNvSpPr>
          <p:nvPr>
            <p:ph idx="1"/>
          </p:nvPr>
        </p:nvSpPr>
        <p:spPr>
          <a:xfrm>
            <a:off x="1054100" y="2227263"/>
            <a:ext cx="7772400" cy="698500"/>
          </a:xfrm>
          <a:prstGeom prst="rect">
            <a:avLst/>
          </a:prstGeom>
          <a:noFill/>
          <a:ln>
            <a:noFill/>
          </a:ln>
        </p:spPr>
        <p:txBody>
          <a:bodyPr spcFirstLastPara="1" wrap="square" lIns="91425" tIns="45700" rIns="91425" bIns="45700" anchor="t" anchorCtr="0">
            <a:normAutofit fontScale="92500" lnSpcReduction="20000"/>
          </a:bodyPr>
          <a:lstStyle/>
          <a:p>
            <a:pPr marL="0" lvl="0" indent="0" algn="l" rtl="0">
              <a:lnSpc>
                <a:spcPct val="90000"/>
              </a:lnSpc>
              <a:spcBef>
                <a:spcPts val="0"/>
              </a:spcBef>
              <a:spcAft>
                <a:spcPts val="0"/>
              </a:spcAft>
              <a:buClr>
                <a:schemeClr val="dk1"/>
              </a:buClr>
              <a:buSzPct val="100000"/>
              <a:buFont typeface="Noto Sans Symbols"/>
              <a:buNone/>
            </a:pPr>
            <a:r>
              <a:rPr lang="en-US" dirty="0"/>
              <a:t>Implement procedures for validating that your HACCP plan is working properly.</a:t>
            </a:r>
            <a:endParaRPr dirty="0"/>
          </a:p>
        </p:txBody>
      </p:sp>
      <p:sp>
        <p:nvSpPr>
          <p:cNvPr id="2" name="Slide Number Placeholder 1">
            <a:extLst>
              <a:ext uri="{FF2B5EF4-FFF2-40B4-BE49-F238E27FC236}">
                <a16:creationId xmlns:a16="http://schemas.microsoft.com/office/drawing/2014/main" id="{E610E126-6CC5-4360-96CC-4A94AA3C0AF9}"/>
              </a:ext>
            </a:extLst>
          </p:cNvPr>
          <p:cNvSpPr>
            <a:spLocks noGrp="1"/>
          </p:cNvSpPr>
          <p:nvPr>
            <p:ph type="sldNum" sz="quarter" idx="12"/>
          </p:nvPr>
        </p:nvSpPr>
        <p:spPr/>
        <p:txBody>
          <a:bodyPr/>
          <a:lstStyle/>
          <a:p>
            <a:fld id="{2D4FA31A-ABA5-4667-BACC-3489C0083671}" type="slidenum">
              <a:rPr lang="en-US" altLang="en-US" smtClean="0"/>
              <a:pPr/>
              <a:t>25</a:t>
            </a:fld>
            <a:endParaRPr lang="en-US" altLang="en-US" dirty="0"/>
          </a:p>
        </p:txBody>
      </p:sp>
      <p:sp>
        <p:nvSpPr>
          <p:cNvPr id="919" name="Google Shape;919;p38"/>
          <p:cNvSpPr/>
          <p:nvPr/>
        </p:nvSpPr>
        <p:spPr>
          <a:xfrm>
            <a:off x="1827213" y="3595688"/>
            <a:ext cx="4040187" cy="533400"/>
          </a:xfrm>
          <a:prstGeom prst="roundRect">
            <a:avLst>
              <a:gd name="adj" fmla="val 16667"/>
            </a:avLst>
          </a:prstGeom>
          <a:solidFill>
            <a:schemeClr val="accent6">
              <a:lumMod val="20000"/>
              <a:lumOff val="80000"/>
            </a:schemeClr>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1800" b="1" dirty="0">
                <a:latin typeface="Arial"/>
                <a:ea typeface="Arial"/>
                <a:cs typeface="Arial"/>
                <a:sym typeface="Arial"/>
              </a:rPr>
              <a:t>Process validation</a:t>
            </a:r>
            <a:endParaRPr sz="1800" dirty="0">
              <a:latin typeface="Arial"/>
              <a:ea typeface="Arial"/>
              <a:cs typeface="Arial"/>
              <a:sym typeface="Arial"/>
            </a:endParaRPr>
          </a:p>
        </p:txBody>
      </p:sp>
      <p:sp>
        <p:nvSpPr>
          <p:cNvPr id="920" name="Google Shape;920;p38"/>
          <p:cNvSpPr/>
          <p:nvPr/>
        </p:nvSpPr>
        <p:spPr>
          <a:xfrm>
            <a:off x="1827213" y="3059113"/>
            <a:ext cx="3201987" cy="536575"/>
          </a:xfrm>
          <a:prstGeom prst="roundRect">
            <a:avLst>
              <a:gd name="adj" fmla="val 16667"/>
            </a:avLst>
          </a:prstGeom>
          <a:solidFill>
            <a:schemeClr val="accent6">
              <a:lumMod val="20000"/>
              <a:lumOff val="80000"/>
            </a:schemeClr>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1800" b="1" dirty="0">
                <a:latin typeface="Arial"/>
                <a:ea typeface="Arial"/>
                <a:cs typeface="Arial"/>
                <a:sym typeface="Arial"/>
              </a:rPr>
              <a:t>HACCP Plan Assessment</a:t>
            </a:r>
            <a:endParaRPr sz="1800" dirty="0">
              <a:latin typeface="Arial"/>
              <a:ea typeface="Arial"/>
              <a:cs typeface="Arial"/>
              <a:sym typeface="Arial"/>
            </a:endParaRPr>
          </a:p>
        </p:txBody>
      </p:sp>
      <p:sp>
        <p:nvSpPr>
          <p:cNvPr id="921" name="Google Shape;921;p38"/>
          <p:cNvSpPr/>
          <p:nvPr/>
        </p:nvSpPr>
        <p:spPr>
          <a:xfrm>
            <a:off x="1828800" y="5162550"/>
            <a:ext cx="6477000" cy="504825"/>
          </a:xfrm>
          <a:prstGeom prst="roundRect">
            <a:avLst>
              <a:gd name="adj" fmla="val 16667"/>
            </a:avLst>
          </a:prstGeom>
          <a:solidFill>
            <a:schemeClr val="accent6">
              <a:lumMod val="20000"/>
              <a:lumOff val="80000"/>
            </a:schemeClr>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1800" b="1" dirty="0">
                <a:latin typeface="Arial"/>
                <a:ea typeface="Arial"/>
                <a:cs typeface="Arial"/>
                <a:sym typeface="Arial"/>
              </a:rPr>
              <a:t>Targeted sampling and testing for product safety</a:t>
            </a:r>
            <a:endParaRPr sz="1800" dirty="0">
              <a:latin typeface="Arial"/>
              <a:ea typeface="Arial"/>
              <a:cs typeface="Arial"/>
              <a:sym typeface="Arial"/>
            </a:endParaRPr>
          </a:p>
        </p:txBody>
      </p:sp>
      <p:sp>
        <p:nvSpPr>
          <p:cNvPr id="922" name="Google Shape;922;p38"/>
          <p:cNvSpPr/>
          <p:nvPr/>
        </p:nvSpPr>
        <p:spPr>
          <a:xfrm>
            <a:off x="1827213" y="5667375"/>
            <a:ext cx="7316787" cy="504825"/>
          </a:xfrm>
          <a:prstGeom prst="roundRect">
            <a:avLst>
              <a:gd name="adj" fmla="val 16667"/>
            </a:avLst>
          </a:prstGeom>
          <a:solidFill>
            <a:schemeClr val="accent6">
              <a:lumMod val="20000"/>
              <a:lumOff val="80000"/>
            </a:schemeClr>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1800" b="1" dirty="0">
                <a:latin typeface="Arial"/>
                <a:ea typeface="Arial"/>
                <a:cs typeface="Arial"/>
                <a:sym typeface="Arial"/>
              </a:rPr>
              <a:t>Review of calibration, monitoring, corrective actions records</a:t>
            </a:r>
            <a:endParaRPr sz="1800" dirty="0">
              <a:latin typeface="Arial"/>
              <a:ea typeface="Arial"/>
              <a:cs typeface="Arial"/>
              <a:sym typeface="Arial"/>
            </a:endParaRPr>
          </a:p>
        </p:txBody>
      </p:sp>
      <p:sp>
        <p:nvSpPr>
          <p:cNvPr id="923" name="Google Shape;923;p38"/>
          <p:cNvSpPr/>
          <p:nvPr/>
        </p:nvSpPr>
        <p:spPr>
          <a:xfrm>
            <a:off x="1827213" y="4122738"/>
            <a:ext cx="4878387" cy="533400"/>
          </a:xfrm>
          <a:prstGeom prst="roundRect">
            <a:avLst>
              <a:gd name="adj" fmla="val 16667"/>
            </a:avLst>
          </a:prstGeom>
          <a:solidFill>
            <a:schemeClr val="accent6">
              <a:lumMod val="20000"/>
              <a:lumOff val="80000"/>
            </a:schemeClr>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1800" b="1" dirty="0">
                <a:latin typeface="Arial"/>
                <a:ea typeface="Arial"/>
                <a:cs typeface="Arial"/>
                <a:sym typeface="Arial"/>
              </a:rPr>
              <a:t>Equipment calibration</a:t>
            </a:r>
            <a:endParaRPr sz="1800" dirty="0">
              <a:latin typeface="Arial"/>
              <a:ea typeface="Arial"/>
              <a:cs typeface="Arial"/>
              <a:sym typeface="Arial"/>
            </a:endParaRPr>
          </a:p>
        </p:txBody>
      </p:sp>
      <p:sp>
        <p:nvSpPr>
          <p:cNvPr id="18" name="Rounded Rectangle 22">
            <a:extLst>
              <a:ext uri="{FF2B5EF4-FFF2-40B4-BE49-F238E27FC236}">
                <a16:creationId xmlns:a16="http://schemas.microsoft.com/office/drawing/2014/main" id="{588EB427-59C9-4DF5-B628-FEEB2445888F}"/>
              </a:ext>
            </a:extLst>
          </p:cNvPr>
          <p:cNvSpPr/>
          <p:nvPr/>
        </p:nvSpPr>
        <p:spPr bwMode="auto">
          <a:xfrm>
            <a:off x="8456159" y="1374158"/>
            <a:ext cx="1728330" cy="612128"/>
          </a:xfrm>
          <a:prstGeom prst="roundRect">
            <a:avLst/>
          </a:prstGeom>
          <a:solidFill>
            <a:schemeClr val="tx2">
              <a:lumMod val="5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r>
              <a:rPr lang="en-US" sz="2800" dirty="0">
                <a:solidFill>
                  <a:srgbClr val="FFC000"/>
                </a:solidFill>
                <a:cs typeface="Calibri"/>
              </a:rPr>
              <a:t>CHP 2: 28</a:t>
            </a:r>
          </a:p>
        </p:txBody>
      </p:sp>
      <p:grpSp>
        <p:nvGrpSpPr>
          <p:cNvPr id="19" name="Group 2">
            <a:extLst>
              <a:ext uri="{FF2B5EF4-FFF2-40B4-BE49-F238E27FC236}">
                <a16:creationId xmlns:a16="http://schemas.microsoft.com/office/drawing/2014/main" id="{CF19A1E7-9005-4FEE-BE12-2FFD18ED9C26}"/>
              </a:ext>
            </a:extLst>
          </p:cNvPr>
          <p:cNvGrpSpPr>
            <a:grpSpLocks/>
          </p:cNvGrpSpPr>
          <p:nvPr/>
        </p:nvGrpSpPr>
        <p:grpSpPr bwMode="auto">
          <a:xfrm>
            <a:off x="10205691" y="1374158"/>
            <a:ext cx="1989484" cy="561475"/>
            <a:chOff x="7755761" y="1940705"/>
            <a:chExt cx="2760935" cy="490449"/>
          </a:xfrm>
        </p:grpSpPr>
        <p:sp>
          <p:nvSpPr>
            <p:cNvPr id="20" name="Rectangle: Rounded Corners 19">
              <a:extLst>
                <a:ext uri="{FF2B5EF4-FFF2-40B4-BE49-F238E27FC236}">
                  <a16:creationId xmlns:a16="http://schemas.microsoft.com/office/drawing/2014/main" id="{A4B62506-9392-4A93-8FC2-A56B7A14B67C}"/>
                </a:ext>
              </a:extLst>
            </p:cNvPr>
            <p:cNvSpPr/>
            <p:nvPr/>
          </p:nvSpPr>
          <p:spPr>
            <a:xfrm>
              <a:off x="7879089" y="1940705"/>
              <a:ext cx="2514280" cy="490449"/>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1" name="TextBox 19">
              <a:extLst>
                <a:ext uri="{FF2B5EF4-FFF2-40B4-BE49-F238E27FC236}">
                  <a16:creationId xmlns:a16="http://schemas.microsoft.com/office/drawing/2014/main" id="{DB3708B8-BB25-485C-B242-42C7631B9CFE}"/>
                </a:ext>
              </a:extLst>
            </p:cNvPr>
            <p:cNvSpPr txBox="1">
              <a:spLocks noChangeArrowheads="1"/>
            </p:cNvSpPr>
            <p:nvPr/>
          </p:nvSpPr>
          <p:spPr bwMode="auto">
            <a:xfrm>
              <a:off x="7755761" y="1964186"/>
              <a:ext cx="2760935" cy="4615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spcBef>
                  <a:spcPct val="20000"/>
                </a:spcBef>
                <a:buFont typeface="Arial" panose="020B0604020202020204" pitchFamily="34" charset="0"/>
                <a:buChar char="•"/>
                <a:defRPr sz="3200" b="1">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b="1">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b="1">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b="1">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b="1">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9pPr>
            </a:lstStyle>
            <a:p>
              <a:pPr algn="ctr">
                <a:spcBef>
                  <a:spcPct val="0"/>
                </a:spcBef>
                <a:buFontTx/>
                <a:buNone/>
              </a:pPr>
              <a:r>
                <a:rPr lang="en-US" altLang="en-US" sz="2400" b="0" dirty="0">
                  <a:solidFill>
                    <a:schemeClr val="bg1"/>
                  </a:solidFill>
                  <a:latin typeface="Arial"/>
                  <a:ea typeface="MS PGothic"/>
                  <a:cs typeface="Arial"/>
                </a:rPr>
                <a:t>CHP 10: 141</a:t>
              </a:r>
            </a:p>
          </p:txBody>
        </p:sp>
      </p:grpSp>
      <p:pic>
        <p:nvPicPr>
          <p:cNvPr id="4" name="Picture 3">
            <a:extLst>
              <a:ext uri="{FF2B5EF4-FFF2-40B4-BE49-F238E27FC236}">
                <a16:creationId xmlns:a16="http://schemas.microsoft.com/office/drawing/2014/main" id="{421E225E-6335-4C0E-B69D-76190A969074}"/>
              </a:ext>
            </a:extLst>
          </p:cNvPr>
          <p:cNvPicPr>
            <a:picLocks noChangeAspect="1"/>
          </p:cNvPicPr>
          <p:nvPr/>
        </p:nvPicPr>
        <p:blipFill>
          <a:blip r:embed="rId4"/>
          <a:stretch>
            <a:fillRect/>
          </a:stretch>
        </p:blipFill>
        <p:spPr>
          <a:xfrm>
            <a:off x="11004550" y="4799736"/>
            <a:ext cx="123825" cy="65722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18">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933"/>
        <p:cNvGrpSpPr/>
        <p:nvPr/>
      </p:nvGrpSpPr>
      <p:grpSpPr>
        <a:xfrm>
          <a:off x="0" y="0"/>
          <a:ext cx="0" cy="0"/>
          <a:chOff x="0" y="0"/>
          <a:chExt cx="0" cy="0"/>
        </a:xfrm>
      </p:grpSpPr>
      <p:sp>
        <p:nvSpPr>
          <p:cNvPr id="934" name="Google Shape;934;p39"/>
          <p:cNvSpPr txBox="1">
            <a:spLocks noGrp="1"/>
          </p:cNvSpPr>
          <p:nvPr>
            <p:ph type="title"/>
          </p:nvPr>
        </p:nvSpPr>
        <p:spPr>
          <a:xfrm>
            <a:off x="609600" y="136525"/>
            <a:ext cx="10648950" cy="1957451"/>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70C0"/>
              </a:buClr>
              <a:buSzPts val="4400"/>
              <a:buFont typeface="Calibri"/>
              <a:buNone/>
            </a:pPr>
            <a:r>
              <a:rPr lang="en-US" dirty="0">
                <a:solidFill>
                  <a:srgbClr val="0070C0"/>
                </a:solidFill>
              </a:rPr>
              <a:t>Principle 7: </a:t>
            </a:r>
            <a:r>
              <a:rPr lang="en-US" dirty="0"/>
              <a:t>Establish a Record Keeping System</a:t>
            </a:r>
            <a:endParaRPr dirty="0"/>
          </a:p>
        </p:txBody>
      </p:sp>
      <p:sp>
        <p:nvSpPr>
          <p:cNvPr id="935" name="Google Shape;935;p39"/>
          <p:cNvSpPr txBox="1">
            <a:spLocks noGrp="1"/>
          </p:cNvSpPr>
          <p:nvPr>
            <p:ph idx="1"/>
          </p:nvPr>
        </p:nvSpPr>
        <p:spPr>
          <a:xfrm>
            <a:off x="838200" y="2149475"/>
            <a:ext cx="9144000" cy="622300"/>
          </a:xfrm>
          <a:prstGeom prst="rect">
            <a:avLst/>
          </a:prstGeom>
          <a:noFill/>
          <a:ln>
            <a:noFill/>
          </a:ln>
        </p:spPr>
        <p:txBody>
          <a:bodyPr spcFirstLastPara="1" wrap="square" lIns="91425" tIns="45700" rIns="91425" bIns="45700" anchor="t" anchorCtr="0">
            <a:normAutofit fontScale="85000" lnSpcReduction="20000"/>
          </a:bodyPr>
          <a:lstStyle/>
          <a:p>
            <a:pPr marL="0" lvl="0" indent="0" algn="l" rtl="0">
              <a:lnSpc>
                <a:spcPct val="90000"/>
              </a:lnSpc>
              <a:spcBef>
                <a:spcPts val="0"/>
              </a:spcBef>
              <a:spcAft>
                <a:spcPts val="0"/>
              </a:spcAft>
              <a:buClr>
                <a:srgbClr val="2F5496"/>
              </a:buClr>
              <a:buSzPct val="100000"/>
              <a:buFont typeface="Noto Sans Symbols"/>
              <a:buNone/>
            </a:pPr>
            <a:r>
              <a:rPr lang="en-US" dirty="0"/>
              <a:t>Tracks all monitoring procedures, corrective actions and verifications of your system to ensure standards are met and facility is in compliance.</a:t>
            </a:r>
            <a:endParaRPr dirty="0"/>
          </a:p>
        </p:txBody>
      </p:sp>
      <p:sp>
        <p:nvSpPr>
          <p:cNvPr id="2" name="Slide Number Placeholder 1">
            <a:extLst>
              <a:ext uri="{FF2B5EF4-FFF2-40B4-BE49-F238E27FC236}">
                <a16:creationId xmlns:a16="http://schemas.microsoft.com/office/drawing/2014/main" id="{9EF3390E-9BE7-4BFA-881E-97857CD4765C}"/>
              </a:ext>
            </a:extLst>
          </p:cNvPr>
          <p:cNvSpPr>
            <a:spLocks noGrp="1"/>
          </p:cNvSpPr>
          <p:nvPr>
            <p:ph type="sldNum" sz="quarter" idx="12"/>
          </p:nvPr>
        </p:nvSpPr>
        <p:spPr/>
        <p:txBody>
          <a:bodyPr/>
          <a:lstStyle/>
          <a:p>
            <a:fld id="{2D4FA31A-ABA5-4667-BACC-3489C0083671}" type="slidenum">
              <a:rPr lang="en-US" altLang="en-US" smtClean="0"/>
              <a:pPr/>
              <a:t>26</a:t>
            </a:fld>
            <a:endParaRPr lang="en-US" altLang="en-US" dirty="0"/>
          </a:p>
        </p:txBody>
      </p:sp>
      <p:graphicFrame>
        <p:nvGraphicFramePr>
          <p:cNvPr id="936" name="Google Shape;936;p39"/>
          <p:cNvGraphicFramePr/>
          <p:nvPr>
            <p:extLst>
              <p:ext uri="{D42A27DB-BD31-4B8C-83A1-F6EECF244321}">
                <p14:modId xmlns:p14="http://schemas.microsoft.com/office/powerpoint/2010/main" val="2578047503"/>
              </p:ext>
            </p:extLst>
          </p:nvPr>
        </p:nvGraphicFramePr>
        <p:xfrm>
          <a:off x="3733798" y="2895600"/>
          <a:ext cx="4316871" cy="3508836"/>
        </p:xfrm>
        <a:graphic>
          <a:graphicData uri="http://schemas.openxmlformats.org/drawingml/2006/table">
            <a:tbl>
              <a:tblPr firstRow="1" firstCol="1" bandRow="1">
                <a:noFill/>
              </a:tblPr>
              <a:tblGrid>
                <a:gridCol w="479652">
                  <a:extLst>
                    <a:ext uri="{9D8B030D-6E8A-4147-A177-3AD203B41FA5}">
                      <a16:colId xmlns:a16="http://schemas.microsoft.com/office/drawing/2014/main" val="20000"/>
                    </a:ext>
                  </a:extLst>
                </a:gridCol>
                <a:gridCol w="587150">
                  <a:extLst>
                    <a:ext uri="{9D8B030D-6E8A-4147-A177-3AD203B41FA5}">
                      <a16:colId xmlns:a16="http://schemas.microsoft.com/office/drawing/2014/main" val="20001"/>
                    </a:ext>
                  </a:extLst>
                </a:gridCol>
                <a:gridCol w="638629">
                  <a:extLst>
                    <a:ext uri="{9D8B030D-6E8A-4147-A177-3AD203B41FA5}">
                      <a16:colId xmlns:a16="http://schemas.microsoft.com/office/drawing/2014/main" val="20002"/>
                    </a:ext>
                  </a:extLst>
                </a:gridCol>
                <a:gridCol w="758330">
                  <a:extLst>
                    <a:ext uri="{9D8B030D-6E8A-4147-A177-3AD203B41FA5}">
                      <a16:colId xmlns:a16="http://schemas.microsoft.com/office/drawing/2014/main" val="20003"/>
                    </a:ext>
                  </a:extLst>
                </a:gridCol>
                <a:gridCol w="200974">
                  <a:extLst>
                    <a:ext uri="{9D8B030D-6E8A-4147-A177-3AD203B41FA5}">
                      <a16:colId xmlns:a16="http://schemas.microsoft.com/office/drawing/2014/main" val="20004"/>
                    </a:ext>
                  </a:extLst>
                </a:gridCol>
                <a:gridCol w="799421">
                  <a:extLst>
                    <a:ext uri="{9D8B030D-6E8A-4147-A177-3AD203B41FA5}">
                      <a16:colId xmlns:a16="http://schemas.microsoft.com/office/drawing/2014/main" val="20005"/>
                    </a:ext>
                  </a:extLst>
                </a:gridCol>
                <a:gridCol w="852715">
                  <a:extLst>
                    <a:ext uri="{9D8B030D-6E8A-4147-A177-3AD203B41FA5}">
                      <a16:colId xmlns:a16="http://schemas.microsoft.com/office/drawing/2014/main" val="20006"/>
                    </a:ext>
                  </a:extLst>
                </a:gridCol>
              </a:tblGrid>
              <a:tr h="195725">
                <a:tc gridSpan="7">
                  <a:txBody>
                    <a:bodyPr/>
                    <a:lstStyle/>
                    <a:p>
                      <a:pPr marL="0" marR="0" lvl="0" indent="0" algn="l" rtl="0">
                        <a:lnSpc>
                          <a:spcPct val="107000"/>
                        </a:lnSpc>
                        <a:spcBef>
                          <a:spcPts val="0"/>
                        </a:spcBef>
                        <a:spcAft>
                          <a:spcPts val="0"/>
                        </a:spcAft>
                        <a:buNone/>
                      </a:pPr>
                      <a:r>
                        <a:rPr lang="en-US" sz="1200" b="1" u="none" strike="noStrike" cap="none" dirty="0">
                          <a:solidFill>
                            <a:schemeClr val="dk1"/>
                          </a:solidFill>
                          <a:latin typeface="Arial"/>
                          <a:ea typeface="Arial"/>
                          <a:cs typeface="Arial"/>
                          <a:sym typeface="Arial"/>
                        </a:rPr>
                        <a:t>Form Title: </a:t>
                      </a:r>
                      <a:r>
                        <a:rPr lang="en-US" sz="1200" b="0" u="none" strike="noStrike" cap="none" dirty="0">
                          <a:solidFill>
                            <a:schemeClr val="dk1"/>
                          </a:solidFill>
                          <a:latin typeface="Arial"/>
                          <a:ea typeface="Arial"/>
                          <a:cs typeface="Arial"/>
                          <a:sym typeface="Arial"/>
                        </a:rPr>
                        <a:t>Refrigerator Temperature Log (Monitoring Record)</a:t>
                      </a:r>
                      <a:endParaRPr sz="1200" b="0" u="none" strike="noStrike" cap="none" dirty="0">
                        <a:solidFill>
                          <a:schemeClr val="dk1"/>
                        </a:solidFill>
                        <a:latin typeface="Arial"/>
                        <a:ea typeface="Arial"/>
                        <a:cs typeface="Arial"/>
                        <a:sym typeface="Arial"/>
                      </a:endParaRPr>
                    </a:p>
                  </a:txBody>
                  <a:tcPr marL="49950" marR="49950"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A8D08C"/>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195725">
                <a:tc gridSpan="4">
                  <a:txBody>
                    <a:bodyPr/>
                    <a:lstStyle/>
                    <a:p>
                      <a:pPr marL="0" marR="0" lvl="0" indent="0" algn="l" rtl="0">
                        <a:lnSpc>
                          <a:spcPct val="107000"/>
                        </a:lnSpc>
                        <a:spcBef>
                          <a:spcPts val="0"/>
                        </a:spcBef>
                        <a:spcAft>
                          <a:spcPts val="0"/>
                        </a:spcAft>
                        <a:buNone/>
                      </a:pPr>
                      <a:r>
                        <a:rPr lang="en-US" sz="1200" b="1" u="none" strike="noStrike" cap="none" dirty="0">
                          <a:solidFill>
                            <a:schemeClr val="dk1"/>
                          </a:solidFill>
                          <a:latin typeface="Arial"/>
                          <a:ea typeface="Arial"/>
                          <a:cs typeface="Arial"/>
                          <a:sym typeface="Arial"/>
                        </a:rPr>
                        <a:t>Firm Name:</a:t>
                      </a:r>
                      <a:endParaRPr sz="1200" b="1" u="none" strike="noStrike" cap="none" dirty="0">
                        <a:solidFill>
                          <a:schemeClr val="dk1"/>
                        </a:solidFill>
                        <a:latin typeface="Arial"/>
                        <a:ea typeface="Arial"/>
                        <a:cs typeface="Arial"/>
                        <a:sym typeface="Arial"/>
                      </a:endParaRPr>
                    </a:p>
                  </a:txBody>
                  <a:tcPr marL="49950" marR="49950"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A8D08C"/>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marL="0" marR="0" lvl="0" indent="0" algn="l" rtl="0">
                        <a:lnSpc>
                          <a:spcPct val="107000"/>
                        </a:lnSpc>
                        <a:spcBef>
                          <a:spcPts val="0"/>
                        </a:spcBef>
                        <a:spcAft>
                          <a:spcPts val="0"/>
                        </a:spcAft>
                        <a:buNone/>
                      </a:pPr>
                      <a:r>
                        <a:rPr lang="en-US" sz="1200" b="1" u="none" strike="noStrike" cap="none" dirty="0">
                          <a:solidFill>
                            <a:schemeClr val="dk1"/>
                          </a:solidFill>
                          <a:latin typeface="Arial"/>
                          <a:ea typeface="Arial"/>
                          <a:cs typeface="Arial"/>
                          <a:sym typeface="Arial"/>
                        </a:rPr>
                        <a:t>Firm Location:</a:t>
                      </a:r>
                      <a:endParaRPr sz="1200" b="1" u="none" strike="noStrike" cap="none" dirty="0">
                        <a:solidFill>
                          <a:schemeClr val="dk1"/>
                        </a:solidFill>
                        <a:latin typeface="Arial"/>
                        <a:ea typeface="Arial"/>
                        <a:cs typeface="Arial"/>
                        <a:sym typeface="Arial"/>
                      </a:endParaRPr>
                    </a:p>
                  </a:txBody>
                  <a:tcPr marL="49950" marR="49950"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A8D08C"/>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195725">
                <a:tc gridSpan="7">
                  <a:txBody>
                    <a:bodyPr/>
                    <a:lstStyle/>
                    <a:p>
                      <a:pPr marL="0" marR="0" lvl="0" indent="0" algn="l" rtl="0">
                        <a:lnSpc>
                          <a:spcPct val="107000"/>
                        </a:lnSpc>
                        <a:spcBef>
                          <a:spcPts val="0"/>
                        </a:spcBef>
                        <a:spcAft>
                          <a:spcPts val="0"/>
                        </a:spcAft>
                        <a:buNone/>
                      </a:pPr>
                      <a:r>
                        <a:rPr lang="en-US" sz="1200" b="1" u="none" strike="noStrike" cap="none" dirty="0">
                          <a:solidFill>
                            <a:schemeClr val="dk1"/>
                          </a:solidFill>
                          <a:latin typeface="Arial"/>
                          <a:ea typeface="Arial"/>
                          <a:cs typeface="Arial"/>
                          <a:sym typeface="Arial"/>
                        </a:rPr>
                        <a:t>Production Identification:</a:t>
                      </a:r>
                      <a:endParaRPr sz="1200" b="1" u="none" strike="noStrike" cap="none" dirty="0">
                        <a:solidFill>
                          <a:schemeClr val="dk1"/>
                        </a:solidFill>
                        <a:latin typeface="Arial"/>
                        <a:ea typeface="Arial"/>
                        <a:cs typeface="Arial"/>
                        <a:sym typeface="Arial"/>
                      </a:endParaRPr>
                    </a:p>
                  </a:txBody>
                  <a:tcPr marL="49950" marR="49950"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A8D08C"/>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195725">
                <a:tc gridSpan="3">
                  <a:txBody>
                    <a:bodyPr/>
                    <a:lstStyle/>
                    <a:p>
                      <a:pPr marL="0" marR="0" lvl="0" indent="0" algn="l" rtl="0">
                        <a:lnSpc>
                          <a:spcPct val="107000"/>
                        </a:lnSpc>
                        <a:spcBef>
                          <a:spcPts val="0"/>
                        </a:spcBef>
                        <a:spcAft>
                          <a:spcPts val="0"/>
                        </a:spcAft>
                        <a:buNone/>
                      </a:pPr>
                      <a:r>
                        <a:rPr lang="en-US" sz="1200" b="1" u="none" strike="noStrike" cap="none" dirty="0">
                          <a:solidFill>
                            <a:schemeClr val="dk1"/>
                          </a:solidFill>
                          <a:latin typeface="Arial"/>
                          <a:ea typeface="Arial"/>
                          <a:cs typeface="Arial"/>
                          <a:sym typeface="Arial"/>
                        </a:rPr>
                        <a:t>Critical Limits:</a:t>
                      </a:r>
                      <a:endParaRPr sz="1200" b="1" u="none" strike="noStrike" cap="none" dirty="0">
                        <a:solidFill>
                          <a:schemeClr val="dk1"/>
                        </a:solidFill>
                        <a:latin typeface="Arial"/>
                        <a:ea typeface="Arial"/>
                        <a:cs typeface="Arial"/>
                        <a:sym typeface="Arial"/>
                      </a:endParaRPr>
                    </a:p>
                  </a:txBody>
                  <a:tcPr marL="49950" marR="49950"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A8D08C"/>
                    </a:solidFill>
                  </a:tcPr>
                </a:tc>
                <a:tc hMerge="1">
                  <a:txBody>
                    <a:bodyPr/>
                    <a:lstStyle/>
                    <a:p>
                      <a:endParaRPr lang="en-US"/>
                    </a:p>
                  </a:txBody>
                  <a:tcPr/>
                </a:tc>
                <a:tc hMerge="1">
                  <a:txBody>
                    <a:bodyPr/>
                    <a:lstStyle/>
                    <a:p>
                      <a:endParaRPr lang="en-US"/>
                    </a:p>
                  </a:txBody>
                  <a:tcPr/>
                </a:tc>
                <a:tc gridSpan="4">
                  <a:txBody>
                    <a:bodyPr/>
                    <a:lstStyle/>
                    <a:p>
                      <a:pPr marL="0" marR="0" lvl="0" indent="0" algn="l" rtl="0">
                        <a:lnSpc>
                          <a:spcPct val="107000"/>
                        </a:lnSpc>
                        <a:spcBef>
                          <a:spcPts val="0"/>
                        </a:spcBef>
                        <a:spcAft>
                          <a:spcPts val="0"/>
                        </a:spcAft>
                        <a:buNone/>
                      </a:pPr>
                      <a:r>
                        <a:rPr lang="en-US" sz="1200" b="1" u="none" strike="noStrike" cap="none" dirty="0">
                          <a:solidFill>
                            <a:schemeClr val="dk1"/>
                          </a:solidFill>
                          <a:latin typeface="Arial"/>
                          <a:ea typeface="Arial"/>
                          <a:cs typeface="Arial"/>
                          <a:sym typeface="Arial"/>
                        </a:rPr>
                        <a:t>Monitoring Activities:</a:t>
                      </a:r>
                      <a:endParaRPr sz="1200" b="1" u="none" strike="noStrike" cap="none" dirty="0">
                        <a:solidFill>
                          <a:schemeClr val="dk1"/>
                        </a:solidFill>
                        <a:latin typeface="Arial"/>
                        <a:ea typeface="Arial"/>
                        <a:cs typeface="Arial"/>
                        <a:sym typeface="Arial"/>
                      </a:endParaRPr>
                    </a:p>
                  </a:txBody>
                  <a:tcPr marL="49950" marR="49950"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A8D08C"/>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3"/>
                  </a:ext>
                </a:extLst>
              </a:tr>
              <a:tr h="391450">
                <a:tc>
                  <a:txBody>
                    <a:bodyPr/>
                    <a:lstStyle/>
                    <a:p>
                      <a:pPr marL="0" marR="0" lvl="0" indent="0" algn="ctr" rtl="0">
                        <a:lnSpc>
                          <a:spcPct val="107000"/>
                        </a:lnSpc>
                        <a:spcBef>
                          <a:spcPts val="0"/>
                        </a:spcBef>
                        <a:spcAft>
                          <a:spcPts val="0"/>
                        </a:spcAft>
                        <a:buNone/>
                      </a:pPr>
                      <a:r>
                        <a:rPr lang="en-US" sz="1200" u="none" strike="noStrike" cap="none" dirty="0">
                          <a:solidFill>
                            <a:schemeClr val="dk1"/>
                          </a:solidFill>
                          <a:latin typeface="Arial"/>
                          <a:ea typeface="Arial"/>
                          <a:cs typeface="Arial"/>
                          <a:sym typeface="Arial"/>
                        </a:rPr>
                        <a:t>Date</a:t>
                      </a:r>
                      <a:endParaRPr sz="1200" u="none" strike="noStrike" cap="none" dirty="0">
                        <a:solidFill>
                          <a:schemeClr val="dk1"/>
                        </a:solidFill>
                        <a:latin typeface="Arial"/>
                        <a:ea typeface="Arial"/>
                        <a:cs typeface="Arial"/>
                        <a:sym typeface="Arial"/>
                      </a:endParaRPr>
                    </a:p>
                  </a:txBody>
                  <a:tcPr marL="49950" marR="49950" marT="0" marB="0" anchor="b">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C4E0B2"/>
                    </a:solidFill>
                  </a:tcPr>
                </a:tc>
                <a:tc>
                  <a:txBody>
                    <a:bodyPr/>
                    <a:lstStyle/>
                    <a:p>
                      <a:pPr marL="0" marR="0" lvl="0" indent="0" algn="ctr" rtl="0">
                        <a:lnSpc>
                          <a:spcPct val="107000"/>
                        </a:lnSpc>
                        <a:spcBef>
                          <a:spcPts val="0"/>
                        </a:spcBef>
                        <a:spcAft>
                          <a:spcPts val="0"/>
                        </a:spcAft>
                        <a:buNone/>
                      </a:pPr>
                      <a:r>
                        <a:rPr lang="en-US" sz="1200" u="none" strike="noStrike" cap="none" dirty="0">
                          <a:latin typeface="Arial"/>
                          <a:ea typeface="Arial"/>
                          <a:cs typeface="Arial"/>
                          <a:sym typeface="Arial"/>
                        </a:rPr>
                        <a:t>Time</a:t>
                      </a:r>
                      <a:endParaRPr sz="1200" u="none" strike="noStrike" cap="none" dirty="0">
                        <a:latin typeface="Arial"/>
                        <a:ea typeface="Arial"/>
                        <a:cs typeface="Arial"/>
                        <a:sym typeface="Arial"/>
                      </a:endParaRPr>
                    </a:p>
                  </a:txBody>
                  <a:tcPr marL="49950" marR="49950" marT="0" marB="0" anchor="b">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1EFD8"/>
                    </a:solidFill>
                  </a:tcPr>
                </a:tc>
                <a:tc>
                  <a:txBody>
                    <a:bodyPr/>
                    <a:lstStyle/>
                    <a:p>
                      <a:pPr marL="0" marR="0" lvl="0" indent="0" algn="ctr" rtl="0">
                        <a:lnSpc>
                          <a:spcPct val="107000"/>
                        </a:lnSpc>
                        <a:spcBef>
                          <a:spcPts val="0"/>
                        </a:spcBef>
                        <a:spcAft>
                          <a:spcPts val="0"/>
                        </a:spcAft>
                        <a:buNone/>
                      </a:pPr>
                      <a:r>
                        <a:rPr lang="en-US" sz="1200" u="none" strike="noStrike" cap="none" dirty="0">
                          <a:latin typeface="Arial"/>
                          <a:ea typeface="Arial"/>
                          <a:cs typeface="Arial"/>
                          <a:sym typeface="Arial"/>
                        </a:rPr>
                        <a:t>Storage Unit #</a:t>
                      </a:r>
                      <a:endParaRPr sz="1200" u="none" strike="noStrike" cap="none" dirty="0">
                        <a:latin typeface="Arial"/>
                        <a:ea typeface="Arial"/>
                        <a:cs typeface="Arial"/>
                        <a:sym typeface="Arial"/>
                      </a:endParaRPr>
                    </a:p>
                  </a:txBody>
                  <a:tcPr marL="49950" marR="49950" marT="0" marB="0" anchor="b">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1EFD8"/>
                    </a:solidFill>
                  </a:tcPr>
                </a:tc>
                <a:tc gridSpan="2">
                  <a:txBody>
                    <a:bodyPr/>
                    <a:lstStyle/>
                    <a:p>
                      <a:pPr marL="0" marR="0" lvl="0" indent="0" algn="ctr" rtl="0">
                        <a:lnSpc>
                          <a:spcPct val="107000"/>
                        </a:lnSpc>
                        <a:spcBef>
                          <a:spcPts val="0"/>
                        </a:spcBef>
                        <a:spcAft>
                          <a:spcPts val="0"/>
                        </a:spcAft>
                        <a:buNone/>
                      </a:pPr>
                      <a:r>
                        <a:rPr lang="en-US" sz="1200" u="none" strike="noStrike" cap="none" dirty="0">
                          <a:latin typeface="Arial"/>
                          <a:ea typeface="Arial"/>
                          <a:cs typeface="Arial"/>
                          <a:sym typeface="Arial"/>
                        </a:rPr>
                        <a:t>Refrigerator Temperature</a:t>
                      </a:r>
                      <a:endParaRPr sz="1200" u="none" strike="noStrike" cap="none" dirty="0">
                        <a:latin typeface="Arial"/>
                        <a:ea typeface="Arial"/>
                        <a:cs typeface="Arial"/>
                        <a:sym typeface="Arial"/>
                      </a:endParaRPr>
                    </a:p>
                  </a:txBody>
                  <a:tcPr marL="49950" marR="49950" marT="0" marB="0" anchor="b">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1EFD8"/>
                    </a:solidFill>
                  </a:tcPr>
                </a:tc>
                <a:tc hMerge="1">
                  <a:txBody>
                    <a:bodyPr/>
                    <a:lstStyle/>
                    <a:p>
                      <a:endParaRPr lang="en-US"/>
                    </a:p>
                  </a:txBody>
                  <a:tcPr/>
                </a:tc>
                <a:tc>
                  <a:txBody>
                    <a:bodyPr/>
                    <a:lstStyle/>
                    <a:p>
                      <a:pPr marL="0" marR="0" lvl="0" indent="0" algn="ctr" rtl="0">
                        <a:lnSpc>
                          <a:spcPct val="107000"/>
                        </a:lnSpc>
                        <a:spcBef>
                          <a:spcPts val="0"/>
                        </a:spcBef>
                        <a:spcAft>
                          <a:spcPts val="0"/>
                        </a:spcAft>
                        <a:buNone/>
                      </a:pPr>
                      <a:r>
                        <a:rPr lang="en-US" sz="1200" u="none" strike="noStrike" cap="none" dirty="0">
                          <a:latin typeface="Arial"/>
                          <a:ea typeface="Arial"/>
                          <a:cs typeface="Arial"/>
                          <a:sym typeface="Arial"/>
                        </a:rPr>
                        <a:t>Critical Limit Met (Yes/No)</a:t>
                      </a:r>
                      <a:endParaRPr sz="1200" u="none" strike="noStrike" cap="none" dirty="0">
                        <a:latin typeface="Arial"/>
                        <a:ea typeface="Arial"/>
                        <a:cs typeface="Arial"/>
                        <a:sym typeface="Arial"/>
                      </a:endParaRPr>
                    </a:p>
                  </a:txBody>
                  <a:tcPr marL="49950" marR="49950" marT="0" marB="0" anchor="b">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1EFD8"/>
                    </a:solidFill>
                  </a:tcPr>
                </a:tc>
                <a:tc>
                  <a:txBody>
                    <a:bodyPr/>
                    <a:lstStyle/>
                    <a:p>
                      <a:pPr marL="0" marR="0" lvl="0" indent="0" algn="ctr" rtl="0">
                        <a:lnSpc>
                          <a:spcPct val="107000"/>
                        </a:lnSpc>
                        <a:spcBef>
                          <a:spcPts val="0"/>
                        </a:spcBef>
                        <a:spcAft>
                          <a:spcPts val="0"/>
                        </a:spcAft>
                        <a:buNone/>
                      </a:pPr>
                      <a:r>
                        <a:rPr lang="en-US" sz="1200" u="none" strike="noStrike" cap="none" dirty="0">
                          <a:latin typeface="Arial"/>
                          <a:ea typeface="Arial"/>
                          <a:cs typeface="Arial"/>
                          <a:sym typeface="Arial"/>
                        </a:rPr>
                        <a:t>Line Operator (Initials)</a:t>
                      </a:r>
                      <a:endParaRPr sz="1200" u="none" strike="noStrike" cap="none" dirty="0">
                        <a:latin typeface="Arial"/>
                        <a:ea typeface="Arial"/>
                        <a:cs typeface="Arial"/>
                        <a:sym typeface="Arial"/>
                      </a:endParaRPr>
                    </a:p>
                  </a:txBody>
                  <a:tcPr marL="49950" marR="49950" marT="0" marB="0" anchor="b">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1EFD8"/>
                    </a:solidFill>
                  </a:tcPr>
                </a:tc>
                <a:extLst>
                  <a:ext uri="{0D108BD9-81ED-4DB2-BD59-A6C34878D82A}">
                    <a16:rowId xmlns:a16="http://schemas.microsoft.com/office/drawing/2014/main" val="10004"/>
                  </a:ext>
                </a:extLst>
              </a:tr>
              <a:tr h="195725">
                <a:tc>
                  <a:txBody>
                    <a:bodyPr/>
                    <a:lstStyle/>
                    <a:p>
                      <a:pPr marL="0" marR="0" lvl="0" indent="0" algn="l" rtl="0">
                        <a:lnSpc>
                          <a:spcPct val="107000"/>
                        </a:lnSpc>
                        <a:spcBef>
                          <a:spcPts val="0"/>
                        </a:spcBef>
                        <a:spcAft>
                          <a:spcPts val="0"/>
                        </a:spcAft>
                        <a:buNone/>
                      </a:pPr>
                      <a:r>
                        <a:rPr lang="en-US" sz="1200" u="none" strike="noStrike" cap="none" dirty="0"/>
                        <a:t> </a:t>
                      </a:r>
                      <a:endParaRPr sz="1200" u="none" strike="noStrike" cap="none" dirty="0">
                        <a:latin typeface="Calibri"/>
                        <a:ea typeface="Calibri"/>
                        <a:cs typeface="Calibri"/>
                        <a:sym typeface="Calibri"/>
                      </a:endParaRPr>
                    </a:p>
                  </a:txBody>
                  <a:tcPr marL="49950" marR="49950"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C4E0B2"/>
                    </a:solidFill>
                  </a:tcPr>
                </a:tc>
                <a:tc>
                  <a:txBody>
                    <a:bodyPr/>
                    <a:lstStyle/>
                    <a:p>
                      <a:pPr marL="0" marR="0" lvl="0" indent="0" algn="l" rtl="0">
                        <a:lnSpc>
                          <a:spcPct val="107000"/>
                        </a:lnSpc>
                        <a:spcBef>
                          <a:spcPts val="0"/>
                        </a:spcBef>
                        <a:spcAft>
                          <a:spcPts val="0"/>
                        </a:spcAft>
                        <a:buNone/>
                      </a:pPr>
                      <a:r>
                        <a:rPr lang="en-US" sz="1200" u="none" strike="noStrike" cap="none" dirty="0"/>
                        <a:t> </a:t>
                      </a:r>
                      <a:endParaRPr sz="1200" u="none" strike="noStrike" cap="none" dirty="0">
                        <a:latin typeface="Calibri"/>
                        <a:ea typeface="Calibri"/>
                        <a:cs typeface="Calibri"/>
                        <a:sym typeface="Calibri"/>
                      </a:endParaRPr>
                    </a:p>
                  </a:txBody>
                  <a:tcPr marL="49950" marR="49950"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1EFD8"/>
                    </a:solidFill>
                  </a:tcPr>
                </a:tc>
                <a:tc>
                  <a:txBody>
                    <a:bodyPr/>
                    <a:lstStyle/>
                    <a:p>
                      <a:pPr marL="0" marR="0" lvl="0" indent="0" algn="l" rtl="0">
                        <a:lnSpc>
                          <a:spcPct val="107000"/>
                        </a:lnSpc>
                        <a:spcBef>
                          <a:spcPts val="0"/>
                        </a:spcBef>
                        <a:spcAft>
                          <a:spcPts val="0"/>
                        </a:spcAft>
                        <a:buNone/>
                      </a:pPr>
                      <a:r>
                        <a:rPr lang="en-US" sz="1200" u="none" strike="noStrike" cap="none" dirty="0"/>
                        <a:t> </a:t>
                      </a:r>
                      <a:endParaRPr sz="1200" u="none" strike="noStrike" cap="none" dirty="0">
                        <a:latin typeface="Calibri"/>
                        <a:ea typeface="Calibri"/>
                        <a:cs typeface="Calibri"/>
                        <a:sym typeface="Calibri"/>
                      </a:endParaRPr>
                    </a:p>
                  </a:txBody>
                  <a:tcPr marL="49950" marR="49950"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1EFD8"/>
                    </a:solidFill>
                  </a:tcPr>
                </a:tc>
                <a:tc gridSpan="2">
                  <a:txBody>
                    <a:bodyPr/>
                    <a:lstStyle/>
                    <a:p>
                      <a:pPr marL="0" marR="0" lvl="0" indent="0" algn="l" rtl="0">
                        <a:lnSpc>
                          <a:spcPct val="107000"/>
                        </a:lnSpc>
                        <a:spcBef>
                          <a:spcPts val="0"/>
                        </a:spcBef>
                        <a:spcAft>
                          <a:spcPts val="0"/>
                        </a:spcAft>
                        <a:buNone/>
                      </a:pPr>
                      <a:r>
                        <a:rPr lang="en-US" sz="1200" u="none" strike="noStrike" cap="none" dirty="0"/>
                        <a:t> </a:t>
                      </a:r>
                      <a:endParaRPr sz="1200" u="none" strike="noStrike" cap="none" dirty="0">
                        <a:latin typeface="Calibri"/>
                        <a:ea typeface="Calibri"/>
                        <a:cs typeface="Calibri"/>
                        <a:sym typeface="Calibri"/>
                      </a:endParaRPr>
                    </a:p>
                  </a:txBody>
                  <a:tcPr marL="49950" marR="49950"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1EFD8"/>
                    </a:solidFill>
                  </a:tcPr>
                </a:tc>
                <a:tc hMerge="1">
                  <a:txBody>
                    <a:bodyPr/>
                    <a:lstStyle/>
                    <a:p>
                      <a:endParaRPr lang="en-US"/>
                    </a:p>
                  </a:txBody>
                  <a:tcPr/>
                </a:tc>
                <a:tc>
                  <a:txBody>
                    <a:bodyPr/>
                    <a:lstStyle/>
                    <a:p>
                      <a:pPr marL="0" marR="0" lvl="0" indent="0" algn="l" rtl="0">
                        <a:lnSpc>
                          <a:spcPct val="107000"/>
                        </a:lnSpc>
                        <a:spcBef>
                          <a:spcPts val="0"/>
                        </a:spcBef>
                        <a:spcAft>
                          <a:spcPts val="0"/>
                        </a:spcAft>
                        <a:buNone/>
                      </a:pPr>
                      <a:r>
                        <a:rPr lang="en-US" sz="1200" u="none" strike="noStrike" cap="none" dirty="0"/>
                        <a:t> </a:t>
                      </a:r>
                      <a:endParaRPr sz="1200" u="none" strike="noStrike" cap="none" dirty="0">
                        <a:latin typeface="Calibri"/>
                        <a:ea typeface="Calibri"/>
                        <a:cs typeface="Calibri"/>
                        <a:sym typeface="Calibri"/>
                      </a:endParaRPr>
                    </a:p>
                  </a:txBody>
                  <a:tcPr marL="49950" marR="49950"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1EFD8"/>
                    </a:solidFill>
                  </a:tcPr>
                </a:tc>
                <a:tc>
                  <a:txBody>
                    <a:bodyPr/>
                    <a:lstStyle/>
                    <a:p>
                      <a:pPr marL="0" marR="0" lvl="0" indent="0" algn="l" rtl="0">
                        <a:lnSpc>
                          <a:spcPct val="107000"/>
                        </a:lnSpc>
                        <a:spcBef>
                          <a:spcPts val="0"/>
                        </a:spcBef>
                        <a:spcAft>
                          <a:spcPts val="0"/>
                        </a:spcAft>
                        <a:buNone/>
                      </a:pPr>
                      <a:r>
                        <a:rPr lang="en-US" sz="1200" u="none" strike="noStrike" cap="none" dirty="0"/>
                        <a:t> </a:t>
                      </a:r>
                      <a:endParaRPr sz="1200" u="none" strike="noStrike" cap="none" dirty="0">
                        <a:latin typeface="Calibri"/>
                        <a:ea typeface="Calibri"/>
                        <a:cs typeface="Calibri"/>
                        <a:sym typeface="Calibri"/>
                      </a:endParaRPr>
                    </a:p>
                  </a:txBody>
                  <a:tcPr marL="49950" marR="49950"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1EFD8"/>
                    </a:solidFill>
                  </a:tcPr>
                </a:tc>
                <a:extLst>
                  <a:ext uri="{0D108BD9-81ED-4DB2-BD59-A6C34878D82A}">
                    <a16:rowId xmlns:a16="http://schemas.microsoft.com/office/drawing/2014/main" val="10005"/>
                  </a:ext>
                </a:extLst>
              </a:tr>
              <a:tr h="195725">
                <a:tc>
                  <a:txBody>
                    <a:bodyPr/>
                    <a:lstStyle/>
                    <a:p>
                      <a:pPr marL="0" marR="0" lvl="0" indent="0" algn="l" rtl="0">
                        <a:lnSpc>
                          <a:spcPct val="107000"/>
                        </a:lnSpc>
                        <a:spcBef>
                          <a:spcPts val="0"/>
                        </a:spcBef>
                        <a:spcAft>
                          <a:spcPts val="0"/>
                        </a:spcAft>
                        <a:buNone/>
                      </a:pPr>
                      <a:r>
                        <a:rPr lang="en-US" sz="1200" u="none" strike="noStrike" cap="none" dirty="0"/>
                        <a:t> </a:t>
                      </a:r>
                      <a:endParaRPr sz="1200" u="none" strike="noStrike" cap="none" dirty="0">
                        <a:latin typeface="Calibri"/>
                        <a:ea typeface="Calibri"/>
                        <a:cs typeface="Calibri"/>
                        <a:sym typeface="Calibri"/>
                      </a:endParaRPr>
                    </a:p>
                  </a:txBody>
                  <a:tcPr marL="49950" marR="49950"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C4E0B2"/>
                    </a:solidFill>
                  </a:tcPr>
                </a:tc>
                <a:tc>
                  <a:txBody>
                    <a:bodyPr/>
                    <a:lstStyle/>
                    <a:p>
                      <a:pPr marL="0" marR="0" lvl="0" indent="0" algn="l" rtl="0">
                        <a:lnSpc>
                          <a:spcPct val="107000"/>
                        </a:lnSpc>
                        <a:spcBef>
                          <a:spcPts val="0"/>
                        </a:spcBef>
                        <a:spcAft>
                          <a:spcPts val="0"/>
                        </a:spcAft>
                        <a:buNone/>
                      </a:pPr>
                      <a:r>
                        <a:rPr lang="en-US" sz="1200" u="none" strike="noStrike" cap="none" dirty="0"/>
                        <a:t> </a:t>
                      </a:r>
                      <a:endParaRPr sz="1200" u="none" strike="noStrike" cap="none" dirty="0">
                        <a:latin typeface="Calibri"/>
                        <a:ea typeface="Calibri"/>
                        <a:cs typeface="Calibri"/>
                        <a:sym typeface="Calibri"/>
                      </a:endParaRPr>
                    </a:p>
                  </a:txBody>
                  <a:tcPr marL="49950" marR="49950"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1EFD8"/>
                    </a:solidFill>
                  </a:tcPr>
                </a:tc>
                <a:tc>
                  <a:txBody>
                    <a:bodyPr/>
                    <a:lstStyle/>
                    <a:p>
                      <a:pPr marL="0" marR="0" lvl="0" indent="0" algn="l" rtl="0">
                        <a:lnSpc>
                          <a:spcPct val="107000"/>
                        </a:lnSpc>
                        <a:spcBef>
                          <a:spcPts val="0"/>
                        </a:spcBef>
                        <a:spcAft>
                          <a:spcPts val="0"/>
                        </a:spcAft>
                        <a:buNone/>
                      </a:pPr>
                      <a:r>
                        <a:rPr lang="en-US" sz="1200" u="none" strike="noStrike" cap="none" dirty="0"/>
                        <a:t> </a:t>
                      </a:r>
                      <a:endParaRPr sz="1200" u="none" strike="noStrike" cap="none" dirty="0">
                        <a:latin typeface="Calibri"/>
                        <a:ea typeface="Calibri"/>
                        <a:cs typeface="Calibri"/>
                        <a:sym typeface="Calibri"/>
                      </a:endParaRPr>
                    </a:p>
                  </a:txBody>
                  <a:tcPr marL="49950" marR="49950"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1EFD8"/>
                    </a:solidFill>
                  </a:tcPr>
                </a:tc>
                <a:tc gridSpan="2">
                  <a:txBody>
                    <a:bodyPr/>
                    <a:lstStyle/>
                    <a:p>
                      <a:pPr marL="0" marR="0" lvl="0" indent="0" algn="l" rtl="0">
                        <a:lnSpc>
                          <a:spcPct val="107000"/>
                        </a:lnSpc>
                        <a:spcBef>
                          <a:spcPts val="0"/>
                        </a:spcBef>
                        <a:spcAft>
                          <a:spcPts val="0"/>
                        </a:spcAft>
                        <a:buNone/>
                      </a:pPr>
                      <a:r>
                        <a:rPr lang="en-US" sz="1200" u="none" strike="noStrike" cap="none" dirty="0"/>
                        <a:t> </a:t>
                      </a:r>
                      <a:endParaRPr sz="1200" u="none" strike="noStrike" cap="none" dirty="0">
                        <a:latin typeface="Calibri"/>
                        <a:ea typeface="Calibri"/>
                        <a:cs typeface="Calibri"/>
                        <a:sym typeface="Calibri"/>
                      </a:endParaRPr>
                    </a:p>
                  </a:txBody>
                  <a:tcPr marL="49950" marR="49950"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1EFD8"/>
                    </a:solidFill>
                  </a:tcPr>
                </a:tc>
                <a:tc hMerge="1">
                  <a:txBody>
                    <a:bodyPr/>
                    <a:lstStyle/>
                    <a:p>
                      <a:endParaRPr lang="en-US"/>
                    </a:p>
                  </a:txBody>
                  <a:tcPr/>
                </a:tc>
                <a:tc>
                  <a:txBody>
                    <a:bodyPr/>
                    <a:lstStyle/>
                    <a:p>
                      <a:pPr marL="0" marR="0" lvl="0" indent="0" algn="l" rtl="0">
                        <a:lnSpc>
                          <a:spcPct val="107000"/>
                        </a:lnSpc>
                        <a:spcBef>
                          <a:spcPts val="0"/>
                        </a:spcBef>
                        <a:spcAft>
                          <a:spcPts val="0"/>
                        </a:spcAft>
                        <a:buNone/>
                      </a:pPr>
                      <a:r>
                        <a:rPr lang="en-US" sz="1200" u="none" strike="noStrike" cap="none" dirty="0"/>
                        <a:t> </a:t>
                      </a:r>
                      <a:endParaRPr sz="1200" u="none" strike="noStrike" cap="none" dirty="0">
                        <a:latin typeface="Calibri"/>
                        <a:ea typeface="Calibri"/>
                        <a:cs typeface="Calibri"/>
                        <a:sym typeface="Calibri"/>
                      </a:endParaRPr>
                    </a:p>
                  </a:txBody>
                  <a:tcPr marL="49950" marR="49950"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1EFD8"/>
                    </a:solidFill>
                  </a:tcPr>
                </a:tc>
                <a:tc>
                  <a:txBody>
                    <a:bodyPr/>
                    <a:lstStyle/>
                    <a:p>
                      <a:pPr marL="0" marR="0" lvl="0" indent="0" algn="l" rtl="0">
                        <a:lnSpc>
                          <a:spcPct val="107000"/>
                        </a:lnSpc>
                        <a:spcBef>
                          <a:spcPts val="0"/>
                        </a:spcBef>
                        <a:spcAft>
                          <a:spcPts val="0"/>
                        </a:spcAft>
                        <a:buNone/>
                      </a:pPr>
                      <a:r>
                        <a:rPr lang="en-US" sz="1200" u="none" strike="noStrike" cap="none" dirty="0"/>
                        <a:t> </a:t>
                      </a:r>
                      <a:endParaRPr sz="1200" u="none" strike="noStrike" cap="none" dirty="0">
                        <a:latin typeface="Calibri"/>
                        <a:ea typeface="Calibri"/>
                        <a:cs typeface="Calibri"/>
                        <a:sym typeface="Calibri"/>
                      </a:endParaRPr>
                    </a:p>
                  </a:txBody>
                  <a:tcPr marL="49950" marR="49950"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1EFD8"/>
                    </a:solidFill>
                  </a:tcPr>
                </a:tc>
                <a:extLst>
                  <a:ext uri="{0D108BD9-81ED-4DB2-BD59-A6C34878D82A}">
                    <a16:rowId xmlns:a16="http://schemas.microsoft.com/office/drawing/2014/main" val="10006"/>
                  </a:ext>
                </a:extLst>
              </a:tr>
              <a:tr h="195725">
                <a:tc>
                  <a:txBody>
                    <a:bodyPr/>
                    <a:lstStyle/>
                    <a:p>
                      <a:pPr marL="0" marR="0" lvl="0" indent="0" algn="l" rtl="0">
                        <a:lnSpc>
                          <a:spcPct val="107000"/>
                        </a:lnSpc>
                        <a:spcBef>
                          <a:spcPts val="0"/>
                        </a:spcBef>
                        <a:spcAft>
                          <a:spcPts val="0"/>
                        </a:spcAft>
                        <a:buNone/>
                      </a:pPr>
                      <a:r>
                        <a:rPr lang="en-US" sz="1200" u="none" strike="noStrike" cap="none" dirty="0"/>
                        <a:t> </a:t>
                      </a:r>
                      <a:endParaRPr sz="1200" u="none" strike="noStrike" cap="none" dirty="0">
                        <a:latin typeface="Calibri"/>
                        <a:ea typeface="Calibri"/>
                        <a:cs typeface="Calibri"/>
                        <a:sym typeface="Calibri"/>
                      </a:endParaRPr>
                    </a:p>
                  </a:txBody>
                  <a:tcPr marL="49950" marR="49950"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C4E0B2"/>
                    </a:solidFill>
                  </a:tcPr>
                </a:tc>
                <a:tc>
                  <a:txBody>
                    <a:bodyPr/>
                    <a:lstStyle/>
                    <a:p>
                      <a:pPr marL="0" marR="0" lvl="0" indent="0" algn="l" rtl="0">
                        <a:lnSpc>
                          <a:spcPct val="107000"/>
                        </a:lnSpc>
                        <a:spcBef>
                          <a:spcPts val="0"/>
                        </a:spcBef>
                        <a:spcAft>
                          <a:spcPts val="0"/>
                        </a:spcAft>
                        <a:buNone/>
                      </a:pPr>
                      <a:r>
                        <a:rPr lang="en-US" sz="1200" u="none" strike="noStrike" cap="none" dirty="0"/>
                        <a:t> </a:t>
                      </a:r>
                      <a:endParaRPr sz="1200" u="none" strike="noStrike" cap="none" dirty="0">
                        <a:latin typeface="Calibri"/>
                        <a:ea typeface="Calibri"/>
                        <a:cs typeface="Calibri"/>
                        <a:sym typeface="Calibri"/>
                      </a:endParaRPr>
                    </a:p>
                  </a:txBody>
                  <a:tcPr marL="49950" marR="49950"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1EFD8"/>
                    </a:solidFill>
                  </a:tcPr>
                </a:tc>
                <a:tc>
                  <a:txBody>
                    <a:bodyPr/>
                    <a:lstStyle/>
                    <a:p>
                      <a:pPr marL="0" marR="0" lvl="0" indent="0" algn="l" rtl="0">
                        <a:lnSpc>
                          <a:spcPct val="107000"/>
                        </a:lnSpc>
                        <a:spcBef>
                          <a:spcPts val="0"/>
                        </a:spcBef>
                        <a:spcAft>
                          <a:spcPts val="0"/>
                        </a:spcAft>
                        <a:buNone/>
                      </a:pPr>
                      <a:r>
                        <a:rPr lang="en-US" sz="1200" u="none" strike="noStrike" cap="none" dirty="0"/>
                        <a:t> </a:t>
                      </a:r>
                      <a:endParaRPr sz="1200" u="none" strike="noStrike" cap="none" dirty="0">
                        <a:latin typeface="Calibri"/>
                        <a:ea typeface="Calibri"/>
                        <a:cs typeface="Calibri"/>
                        <a:sym typeface="Calibri"/>
                      </a:endParaRPr>
                    </a:p>
                  </a:txBody>
                  <a:tcPr marL="49950" marR="49950"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1EFD8"/>
                    </a:solidFill>
                  </a:tcPr>
                </a:tc>
                <a:tc gridSpan="2">
                  <a:txBody>
                    <a:bodyPr/>
                    <a:lstStyle/>
                    <a:p>
                      <a:pPr marL="0" marR="0" lvl="0" indent="0" algn="l" rtl="0">
                        <a:lnSpc>
                          <a:spcPct val="107000"/>
                        </a:lnSpc>
                        <a:spcBef>
                          <a:spcPts val="0"/>
                        </a:spcBef>
                        <a:spcAft>
                          <a:spcPts val="0"/>
                        </a:spcAft>
                        <a:buNone/>
                      </a:pPr>
                      <a:r>
                        <a:rPr lang="en-US" sz="1200" u="none" strike="noStrike" cap="none" dirty="0"/>
                        <a:t> </a:t>
                      </a:r>
                      <a:endParaRPr sz="1200" u="none" strike="noStrike" cap="none" dirty="0">
                        <a:latin typeface="Calibri"/>
                        <a:ea typeface="Calibri"/>
                        <a:cs typeface="Calibri"/>
                        <a:sym typeface="Calibri"/>
                      </a:endParaRPr>
                    </a:p>
                  </a:txBody>
                  <a:tcPr marL="49950" marR="49950"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1EFD8"/>
                    </a:solidFill>
                  </a:tcPr>
                </a:tc>
                <a:tc hMerge="1">
                  <a:txBody>
                    <a:bodyPr/>
                    <a:lstStyle/>
                    <a:p>
                      <a:endParaRPr lang="en-US"/>
                    </a:p>
                  </a:txBody>
                  <a:tcPr/>
                </a:tc>
                <a:tc>
                  <a:txBody>
                    <a:bodyPr/>
                    <a:lstStyle/>
                    <a:p>
                      <a:pPr marL="0" marR="0" lvl="0" indent="0" algn="l" rtl="0">
                        <a:lnSpc>
                          <a:spcPct val="107000"/>
                        </a:lnSpc>
                        <a:spcBef>
                          <a:spcPts val="0"/>
                        </a:spcBef>
                        <a:spcAft>
                          <a:spcPts val="0"/>
                        </a:spcAft>
                        <a:buNone/>
                      </a:pPr>
                      <a:r>
                        <a:rPr lang="en-US" sz="1200" u="none" strike="noStrike" cap="none" dirty="0"/>
                        <a:t> </a:t>
                      </a:r>
                      <a:endParaRPr sz="1200" u="none" strike="noStrike" cap="none" dirty="0">
                        <a:latin typeface="Calibri"/>
                        <a:ea typeface="Calibri"/>
                        <a:cs typeface="Calibri"/>
                        <a:sym typeface="Calibri"/>
                      </a:endParaRPr>
                    </a:p>
                  </a:txBody>
                  <a:tcPr marL="49950" marR="49950"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1EFD8"/>
                    </a:solidFill>
                  </a:tcPr>
                </a:tc>
                <a:tc>
                  <a:txBody>
                    <a:bodyPr/>
                    <a:lstStyle/>
                    <a:p>
                      <a:pPr marL="0" marR="0" lvl="0" indent="0" algn="l" rtl="0">
                        <a:lnSpc>
                          <a:spcPct val="107000"/>
                        </a:lnSpc>
                        <a:spcBef>
                          <a:spcPts val="0"/>
                        </a:spcBef>
                        <a:spcAft>
                          <a:spcPts val="0"/>
                        </a:spcAft>
                        <a:buNone/>
                      </a:pPr>
                      <a:r>
                        <a:rPr lang="en-US" sz="1200" u="none" strike="noStrike" cap="none" dirty="0"/>
                        <a:t> </a:t>
                      </a:r>
                      <a:endParaRPr sz="1200" u="none" strike="noStrike" cap="none" dirty="0">
                        <a:latin typeface="Calibri"/>
                        <a:ea typeface="Calibri"/>
                        <a:cs typeface="Calibri"/>
                        <a:sym typeface="Calibri"/>
                      </a:endParaRPr>
                    </a:p>
                  </a:txBody>
                  <a:tcPr marL="49950" marR="49950"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1EFD8"/>
                    </a:solidFill>
                  </a:tcPr>
                </a:tc>
                <a:extLst>
                  <a:ext uri="{0D108BD9-81ED-4DB2-BD59-A6C34878D82A}">
                    <a16:rowId xmlns:a16="http://schemas.microsoft.com/office/drawing/2014/main" val="10007"/>
                  </a:ext>
                </a:extLst>
              </a:tr>
              <a:tr h="195725">
                <a:tc>
                  <a:txBody>
                    <a:bodyPr/>
                    <a:lstStyle/>
                    <a:p>
                      <a:pPr marL="0" marR="0" lvl="0" indent="0" algn="l" rtl="0">
                        <a:lnSpc>
                          <a:spcPct val="107000"/>
                        </a:lnSpc>
                        <a:spcBef>
                          <a:spcPts val="0"/>
                        </a:spcBef>
                        <a:spcAft>
                          <a:spcPts val="0"/>
                        </a:spcAft>
                        <a:buNone/>
                      </a:pPr>
                      <a:r>
                        <a:rPr lang="en-US" sz="1200" u="none" strike="noStrike" cap="none" dirty="0"/>
                        <a:t> </a:t>
                      </a:r>
                      <a:endParaRPr sz="1200" u="none" strike="noStrike" cap="none" dirty="0">
                        <a:latin typeface="Calibri"/>
                        <a:ea typeface="Calibri"/>
                        <a:cs typeface="Calibri"/>
                        <a:sym typeface="Calibri"/>
                      </a:endParaRPr>
                    </a:p>
                  </a:txBody>
                  <a:tcPr marL="49950" marR="49950"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C4E0B2"/>
                    </a:solidFill>
                  </a:tcPr>
                </a:tc>
                <a:tc>
                  <a:txBody>
                    <a:bodyPr/>
                    <a:lstStyle/>
                    <a:p>
                      <a:pPr marL="0" marR="0" lvl="0" indent="0" algn="l" rtl="0">
                        <a:lnSpc>
                          <a:spcPct val="107000"/>
                        </a:lnSpc>
                        <a:spcBef>
                          <a:spcPts val="0"/>
                        </a:spcBef>
                        <a:spcAft>
                          <a:spcPts val="0"/>
                        </a:spcAft>
                        <a:buNone/>
                      </a:pPr>
                      <a:r>
                        <a:rPr lang="en-US" sz="1200" u="none" strike="noStrike" cap="none" dirty="0"/>
                        <a:t> </a:t>
                      </a:r>
                      <a:endParaRPr sz="1200" u="none" strike="noStrike" cap="none" dirty="0">
                        <a:latin typeface="Calibri"/>
                        <a:ea typeface="Calibri"/>
                        <a:cs typeface="Calibri"/>
                        <a:sym typeface="Calibri"/>
                      </a:endParaRPr>
                    </a:p>
                  </a:txBody>
                  <a:tcPr marL="49950" marR="49950"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1EFD8"/>
                    </a:solidFill>
                  </a:tcPr>
                </a:tc>
                <a:tc>
                  <a:txBody>
                    <a:bodyPr/>
                    <a:lstStyle/>
                    <a:p>
                      <a:pPr marL="0" marR="0" lvl="0" indent="0" algn="l" rtl="0">
                        <a:lnSpc>
                          <a:spcPct val="107000"/>
                        </a:lnSpc>
                        <a:spcBef>
                          <a:spcPts val="0"/>
                        </a:spcBef>
                        <a:spcAft>
                          <a:spcPts val="0"/>
                        </a:spcAft>
                        <a:buNone/>
                      </a:pPr>
                      <a:r>
                        <a:rPr lang="en-US" sz="1200" u="none" strike="noStrike" cap="none" dirty="0"/>
                        <a:t> </a:t>
                      </a:r>
                      <a:endParaRPr sz="1200" u="none" strike="noStrike" cap="none" dirty="0">
                        <a:latin typeface="Calibri"/>
                        <a:ea typeface="Calibri"/>
                        <a:cs typeface="Calibri"/>
                        <a:sym typeface="Calibri"/>
                      </a:endParaRPr>
                    </a:p>
                  </a:txBody>
                  <a:tcPr marL="49950" marR="49950"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1EFD8"/>
                    </a:solidFill>
                  </a:tcPr>
                </a:tc>
                <a:tc gridSpan="2">
                  <a:txBody>
                    <a:bodyPr/>
                    <a:lstStyle/>
                    <a:p>
                      <a:pPr marL="0" marR="0" lvl="0" indent="0" algn="l" rtl="0">
                        <a:lnSpc>
                          <a:spcPct val="107000"/>
                        </a:lnSpc>
                        <a:spcBef>
                          <a:spcPts val="0"/>
                        </a:spcBef>
                        <a:spcAft>
                          <a:spcPts val="0"/>
                        </a:spcAft>
                        <a:buNone/>
                      </a:pPr>
                      <a:r>
                        <a:rPr lang="en-US" sz="1200" u="none" strike="noStrike" cap="none" dirty="0"/>
                        <a:t> </a:t>
                      </a:r>
                      <a:endParaRPr sz="1200" u="none" strike="noStrike" cap="none" dirty="0">
                        <a:latin typeface="Calibri"/>
                        <a:ea typeface="Calibri"/>
                        <a:cs typeface="Calibri"/>
                        <a:sym typeface="Calibri"/>
                      </a:endParaRPr>
                    </a:p>
                  </a:txBody>
                  <a:tcPr marL="49950" marR="49950"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1EFD8"/>
                    </a:solidFill>
                  </a:tcPr>
                </a:tc>
                <a:tc hMerge="1">
                  <a:txBody>
                    <a:bodyPr/>
                    <a:lstStyle/>
                    <a:p>
                      <a:endParaRPr lang="en-US"/>
                    </a:p>
                  </a:txBody>
                  <a:tcPr/>
                </a:tc>
                <a:tc>
                  <a:txBody>
                    <a:bodyPr/>
                    <a:lstStyle/>
                    <a:p>
                      <a:pPr marL="0" marR="0" lvl="0" indent="0" algn="l" rtl="0">
                        <a:lnSpc>
                          <a:spcPct val="107000"/>
                        </a:lnSpc>
                        <a:spcBef>
                          <a:spcPts val="0"/>
                        </a:spcBef>
                        <a:spcAft>
                          <a:spcPts val="0"/>
                        </a:spcAft>
                        <a:buNone/>
                      </a:pPr>
                      <a:r>
                        <a:rPr lang="en-US" sz="1200" u="none" strike="noStrike" cap="none" dirty="0"/>
                        <a:t> </a:t>
                      </a:r>
                      <a:endParaRPr sz="1200" u="none" strike="noStrike" cap="none" dirty="0">
                        <a:latin typeface="Calibri"/>
                        <a:ea typeface="Calibri"/>
                        <a:cs typeface="Calibri"/>
                        <a:sym typeface="Calibri"/>
                      </a:endParaRPr>
                    </a:p>
                  </a:txBody>
                  <a:tcPr marL="49950" marR="49950"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1EFD8"/>
                    </a:solidFill>
                  </a:tcPr>
                </a:tc>
                <a:tc>
                  <a:txBody>
                    <a:bodyPr/>
                    <a:lstStyle/>
                    <a:p>
                      <a:pPr marL="0" marR="0" lvl="0" indent="0" algn="l" rtl="0">
                        <a:lnSpc>
                          <a:spcPct val="107000"/>
                        </a:lnSpc>
                        <a:spcBef>
                          <a:spcPts val="0"/>
                        </a:spcBef>
                        <a:spcAft>
                          <a:spcPts val="0"/>
                        </a:spcAft>
                        <a:buNone/>
                      </a:pPr>
                      <a:r>
                        <a:rPr lang="en-US" sz="1200" u="none" strike="noStrike" cap="none" dirty="0"/>
                        <a:t> </a:t>
                      </a:r>
                      <a:endParaRPr sz="1200" u="none" strike="noStrike" cap="none" dirty="0">
                        <a:latin typeface="Calibri"/>
                        <a:ea typeface="Calibri"/>
                        <a:cs typeface="Calibri"/>
                        <a:sym typeface="Calibri"/>
                      </a:endParaRPr>
                    </a:p>
                  </a:txBody>
                  <a:tcPr marL="49950" marR="49950"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1EFD8"/>
                    </a:solidFill>
                  </a:tcPr>
                </a:tc>
                <a:extLst>
                  <a:ext uri="{0D108BD9-81ED-4DB2-BD59-A6C34878D82A}">
                    <a16:rowId xmlns:a16="http://schemas.microsoft.com/office/drawing/2014/main" val="10008"/>
                  </a:ext>
                </a:extLst>
              </a:tr>
              <a:tr h="195725">
                <a:tc>
                  <a:txBody>
                    <a:bodyPr/>
                    <a:lstStyle/>
                    <a:p>
                      <a:pPr marL="0" marR="0" lvl="0" indent="0" algn="l" rtl="0">
                        <a:lnSpc>
                          <a:spcPct val="107000"/>
                        </a:lnSpc>
                        <a:spcBef>
                          <a:spcPts val="0"/>
                        </a:spcBef>
                        <a:spcAft>
                          <a:spcPts val="0"/>
                        </a:spcAft>
                        <a:buNone/>
                      </a:pPr>
                      <a:r>
                        <a:rPr lang="en-US" sz="1200" u="none" strike="noStrike" cap="none" dirty="0"/>
                        <a:t> </a:t>
                      </a:r>
                      <a:endParaRPr sz="1200" u="none" strike="noStrike" cap="none" dirty="0">
                        <a:latin typeface="Calibri"/>
                        <a:ea typeface="Calibri"/>
                        <a:cs typeface="Calibri"/>
                        <a:sym typeface="Calibri"/>
                      </a:endParaRPr>
                    </a:p>
                  </a:txBody>
                  <a:tcPr marL="49950" marR="49950"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C4E0B2"/>
                    </a:solidFill>
                  </a:tcPr>
                </a:tc>
                <a:tc>
                  <a:txBody>
                    <a:bodyPr/>
                    <a:lstStyle/>
                    <a:p>
                      <a:pPr marL="0" marR="0" lvl="0" indent="0" algn="l" rtl="0">
                        <a:lnSpc>
                          <a:spcPct val="107000"/>
                        </a:lnSpc>
                        <a:spcBef>
                          <a:spcPts val="0"/>
                        </a:spcBef>
                        <a:spcAft>
                          <a:spcPts val="0"/>
                        </a:spcAft>
                        <a:buNone/>
                      </a:pPr>
                      <a:r>
                        <a:rPr lang="en-US" sz="1200" u="none" strike="noStrike" cap="none" dirty="0"/>
                        <a:t> </a:t>
                      </a:r>
                      <a:endParaRPr sz="1200" u="none" strike="noStrike" cap="none" dirty="0">
                        <a:latin typeface="Calibri"/>
                        <a:ea typeface="Calibri"/>
                        <a:cs typeface="Calibri"/>
                        <a:sym typeface="Calibri"/>
                      </a:endParaRPr>
                    </a:p>
                  </a:txBody>
                  <a:tcPr marL="49950" marR="49950"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1EFD8"/>
                    </a:solidFill>
                  </a:tcPr>
                </a:tc>
                <a:tc>
                  <a:txBody>
                    <a:bodyPr/>
                    <a:lstStyle/>
                    <a:p>
                      <a:pPr marL="0" marR="0" lvl="0" indent="0" algn="l" rtl="0">
                        <a:lnSpc>
                          <a:spcPct val="107000"/>
                        </a:lnSpc>
                        <a:spcBef>
                          <a:spcPts val="0"/>
                        </a:spcBef>
                        <a:spcAft>
                          <a:spcPts val="0"/>
                        </a:spcAft>
                        <a:buNone/>
                      </a:pPr>
                      <a:r>
                        <a:rPr lang="en-US" sz="1200" u="none" strike="noStrike" cap="none" dirty="0"/>
                        <a:t> </a:t>
                      </a:r>
                      <a:endParaRPr sz="1200" u="none" strike="noStrike" cap="none" dirty="0">
                        <a:latin typeface="Calibri"/>
                        <a:ea typeface="Calibri"/>
                        <a:cs typeface="Calibri"/>
                        <a:sym typeface="Calibri"/>
                      </a:endParaRPr>
                    </a:p>
                  </a:txBody>
                  <a:tcPr marL="49950" marR="49950"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1EFD8"/>
                    </a:solidFill>
                  </a:tcPr>
                </a:tc>
                <a:tc gridSpan="2">
                  <a:txBody>
                    <a:bodyPr/>
                    <a:lstStyle/>
                    <a:p>
                      <a:pPr marL="0" marR="0" lvl="0" indent="0" algn="l" rtl="0">
                        <a:lnSpc>
                          <a:spcPct val="107000"/>
                        </a:lnSpc>
                        <a:spcBef>
                          <a:spcPts val="0"/>
                        </a:spcBef>
                        <a:spcAft>
                          <a:spcPts val="0"/>
                        </a:spcAft>
                        <a:buNone/>
                      </a:pPr>
                      <a:r>
                        <a:rPr lang="en-US" sz="1200" u="none" strike="noStrike" cap="none" dirty="0"/>
                        <a:t> </a:t>
                      </a:r>
                      <a:endParaRPr sz="1200" u="none" strike="noStrike" cap="none" dirty="0">
                        <a:latin typeface="Calibri"/>
                        <a:ea typeface="Calibri"/>
                        <a:cs typeface="Calibri"/>
                        <a:sym typeface="Calibri"/>
                      </a:endParaRPr>
                    </a:p>
                  </a:txBody>
                  <a:tcPr marL="49950" marR="49950"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1EFD8"/>
                    </a:solidFill>
                  </a:tcPr>
                </a:tc>
                <a:tc hMerge="1">
                  <a:txBody>
                    <a:bodyPr/>
                    <a:lstStyle/>
                    <a:p>
                      <a:endParaRPr lang="en-US"/>
                    </a:p>
                  </a:txBody>
                  <a:tcPr/>
                </a:tc>
                <a:tc>
                  <a:txBody>
                    <a:bodyPr/>
                    <a:lstStyle/>
                    <a:p>
                      <a:pPr marL="0" marR="0" lvl="0" indent="0" algn="l" rtl="0">
                        <a:lnSpc>
                          <a:spcPct val="107000"/>
                        </a:lnSpc>
                        <a:spcBef>
                          <a:spcPts val="0"/>
                        </a:spcBef>
                        <a:spcAft>
                          <a:spcPts val="0"/>
                        </a:spcAft>
                        <a:buNone/>
                      </a:pPr>
                      <a:r>
                        <a:rPr lang="en-US" sz="1200" u="none" strike="noStrike" cap="none" dirty="0"/>
                        <a:t> </a:t>
                      </a:r>
                      <a:endParaRPr sz="1200" u="none" strike="noStrike" cap="none" dirty="0">
                        <a:latin typeface="Calibri"/>
                        <a:ea typeface="Calibri"/>
                        <a:cs typeface="Calibri"/>
                        <a:sym typeface="Calibri"/>
                      </a:endParaRPr>
                    </a:p>
                  </a:txBody>
                  <a:tcPr marL="49950" marR="49950"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1EFD8"/>
                    </a:solidFill>
                  </a:tcPr>
                </a:tc>
                <a:tc>
                  <a:txBody>
                    <a:bodyPr/>
                    <a:lstStyle/>
                    <a:p>
                      <a:pPr marL="0" marR="0" lvl="0" indent="0" algn="l" rtl="0">
                        <a:lnSpc>
                          <a:spcPct val="107000"/>
                        </a:lnSpc>
                        <a:spcBef>
                          <a:spcPts val="0"/>
                        </a:spcBef>
                        <a:spcAft>
                          <a:spcPts val="0"/>
                        </a:spcAft>
                        <a:buNone/>
                      </a:pPr>
                      <a:r>
                        <a:rPr lang="en-US" sz="1200" u="none" strike="noStrike" cap="none" dirty="0"/>
                        <a:t> </a:t>
                      </a:r>
                      <a:endParaRPr sz="1200" u="none" strike="noStrike" cap="none" dirty="0">
                        <a:latin typeface="Calibri"/>
                        <a:ea typeface="Calibri"/>
                        <a:cs typeface="Calibri"/>
                        <a:sym typeface="Calibri"/>
                      </a:endParaRPr>
                    </a:p>
                  </a:txBody>
                  <a:tcPr marL="49950" marR="49950"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1EFD8"/>
                    </a:solidFill>
                  </a:tcPr>
                </a:tc>
                <a:extLst>
                  <a:ext uri="{0D108BD9-81ED-4DB2-BD59-A6C34878D82A}">
                    <a16:rowId xmlns:a16="http://schemas.microsoft.com/office/drawing/2014/main" val="10009"/>
                  </a:ext>
                </a:extLst>
              </a:tr>
              <a:tr h="195725">
                <a:tc>
                  <a:txBody>
                    <a:bodyPr/>
                    <a:lstStyle/>
                    <a:p>
                      <a:pPr marL="0" marR="0" lvl="0" indent="0" algn="l" rtl="0">
                        <a:lnSpc>
                          <a:spcPct val="107000"/>
                        </a:lnSpc>
                        <a:spcBef>
                          <a:spcPts val="0"/>
                        </a:spcBef>
                        <a:spcAft>
                          <a:spcPts val="0"/>
                        </a:spcAft>
                        <a:buNone/>
                      </a:pPr>
                      <a:r>
                        <a:rPr lang="en-US" sz="1200" u="none" strike="noStrike" cap="none" dirty="0"/>
                        <a:t> </a:t>
                      </a:r>
                      <a:endParaRPr sz="1200" u="none" strike="noStrike" cap="none" dirty="0">
                        <a:latin typeface="Calibri"/>
                        <a:ea typeface="Calibri"/>
                        <a:cs typeface="Calibri"/>
                        <a:sym typeface="Calibri"/>
                      </a:endParaRPr>
                    </a:p>
                  </a:txBody>
                  <a:tcPr marL="49950" marR="49950"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C4E0B2"/>
                    </a:solidFill>
                  </a:tcPr>
                </a:tc>
                <a:tc>
                  <a:txBody>
                    <a:bodyPr/>
                    <a:lstStyle/>
                    <a:p>
                      <a:pPr marL="0" marR="0" lvl="0" indent="0" algn="l" rtl="0">
                        <a:lnSpc>
                          <a:spcPct val="107000"/>
                        </a:lnSpc>
                        <a:spcBef>
                          <a:spcPts val="0"/>
                        </a:spcBef>
                        <a:spcAft>
                          <a:spcPts val="0"/>
                        </a:spcAft>
                        <a:buNone/>
                      </a:pPr>
                      <a:r>
                        <a:rPr lang="en-US" sz="1200" u="none" strike="noStrike" cap="none" dirty="0"/>
                        <a:t> </a:t>
                      </a:r>
                      <a:endParaRPr sz="1200" u="none" strike="noStrike" cap="none" dirty="0">
                        <a:latin typeface="Calibri"/>
                        <a:ea typeface="Calibri"/>
                        <a:cs typeface="Calibri"/>
                        <a:sym typeface="Calibri"/>
                      </a:endParaRPr>
                    </a:p>
                  </a:txBody>
                  <a:tcPr marL="49950" marR="49950"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1EFD8"/>
                    </a:solidFill>
                  </a:tcPr>
                </a:tc>
                <a:tc>
                  <a:txBody>
                    <a:bodyPr/>
                    <a:lstStyle/>
                    <a:p>
                      <a:pPr marL="0" marR="0" lvl="0" indent="0" algn="l" rtl="0">
                        <a:lnSpc>
                          <a:spcPct val="107000"/>
                        </a:lnSpc>
                        <a:spcBef>
                          <a:spcPts val="0"/>
                        </a:spcBef>
                        <a:spcAft>
                          <a:spcPts val="0"/>
                        </a:spcAft>
                        <a:buNone/>
                      </a:pPr>
                      <a:r>
                        <a:rPr lang="en-US" sz="1200" u="none" strike="noStrike" cap="none" dirty="0"/>
                        <a:t> </a:t>
                      </a:r>
                      <a:endParaRPr sz="1200" u="none" strike="noStrike" cap="none" dirty="0">
                        <a:latin typeface="Calibri"/>
                        <a:ea typeface="Calibri"/>
                        <a:cs typeface="Calibri"/>
                        <a:sym typeface="Calibri"/>
                      </a:endParaRPr>
                    </a:p>
                  </a:txBody>
                  <a:tcPr marL="49950" marR="49950"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1EFD8"/>
                    </a:solidFill>
                  </a:tcPr>
                </a:tc>
                <a:tc gridSpan="2">
                  <a:txBody>
                    <a:bodyPr/>
                    <a:lstStyle/>
                    <a:p>
                      <a:pPr marL="0" marR="0" lvl="0" indent="0" algn="l" rtl="0">
                        <a:lnSpc>
                          <a:spcPct val="107000"/>
                        </a:lnSpc>
                        <a:spcBef>
                          <a:spcPts val="0"/>
                        </a:spcBef>
                        <a:spcAft>
                          <a:spcPts val="0"/>
                        </a:spcAft>
                        <a:buNone/>
                      </a:pPr>
                      <a:r>
                        <a:rPr lang="en-US" sz="1200" u="none" strike="noStrike" cap="none" dirty="0"/>
                        <a:t> </a:t>
                      </a:r>
                      <a:endParaRPr sz="1200" u="none" strike="noStrike" cap="none" dirty="0">
                        <a:latin typeface="Calibri"/>
                        <a:ea typeface="Calibri"/>
                        <a:cs typeface="Calibri"/>
                        <a:sym typeface="Calibri"/>
                      </a:endParaRPr>
                    </a:p>
                  </a:txBody>
                  <a:tcPr marL="49950" marR="49950"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1EFD8"/>
                    </a:solidFill>
                  </a:tcPr>
                </a:tc>
                <a:tc hMerge="1">
                  <a:txBody>
                    <a:bodyPr/>
                    <a:lstStyle/>
                    <a:p>
                      <a:endParaRPr lang="en-US"/>
                    </a:p>
                  </a:txBody>
                  <a:tcPr/>
                </a:tc>
                <a:tc>
                  <a:txBody>
                    <a:bodyPr/>
                    <a:lstStyle/>
                    <a:p>
                      <a:pPr marL="0" marR="0" lvl="0" indent="0" algn="l" rtl="0">
                        <a:lnSpc>
                          <a:spcPct val="107000"/>
                        </a:lnSpc>
                        <a:spcBef>
                          <a:spcPts val="0"/>
                        </a:spcBef>
                        <a:spcAft>
                          <a:spcPts val="0"/>
                        </a:spcAft>
                        <a:buNone/>
                      </a:pPr>
                      <a:r>
                        <a:rPr lang="en-US" sz="1200" u="none" strike="noStrike" cap="none" dirty="0"/>
                        <a:t> </a:t>
                      </a:r>
                      <a:endParaRPr sz="1200" u="none" strike="noStrike" cap="none" dirty="0">
                        <a:latin typeface="Calibri"/>
                        <a:ea typeface="Calibri"/>
                        <a:cs typeface="Calibri"/>
                        <a:sym typeface="Calibri"/>
                      </a:endParaRPr>
                    </a:p>
                  </a:txBody>
                  <a:tcPr marL="49950" marR="49950"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1EFD8"/>
                    </a:solidFill>
                  </a:tcPr>
                </a:tc>
                <a:tc>
                  <a:txBody>
                    <a:bodyPr/>
                    <a:lstStyle/>
                    <a:p>
                      <a:pPr marL="0" marR="0" lvl="0" indent="0" algn="l" rtl="0">
                        <a:lnSpc>
                          <a:spcPct val="107000"/>
                        </a:lnSpc>
                        <a:spcBef>
                          <a:spcPts val="0"/>
                        </a:spcBef>
                        <a:spcAft>
                          <a:spcPts val="0"/>
                        </a:spcAft>
                        <a:buNone/>
                      </a:pPr>
                      <a:r>
                        <a:rPr lang="en-US" sz="1200" u="none" strike="noStrike" cap="none" dirty="0"/>
                        <a:t> </a:t>
                      </a:r>
                      <a:endParaRPr sz="1200" u="none" strike="noStrike" cap="none" dirty="0">
                        <a:latin typeface="Calibri"/>
                        <a:ea typeface="Calibri"/>
                        <a:cs typeface="Calibri"/>
                        <a:sym typeface="Calibri"/>
                      </a:endParaRPr>
                    </a:p>
                  </a:txBody>
                  <a:tcPr marL="49950" marR="49950"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1EFD8"/>
                    </a:solidFill>
                  </a:tcPr>
                </a:tc>
                <a:extLst>
                  <a:ext uri="{0D108BD9-81ED-4DB2-BD59-A6C34878D82A}">
                    <a16:rowId xmlns:a16="http://schemas.microsoft.com/office/drawing/2014/main" val="10010"/>
                  </a:ext>
                </a:extLst>
              </a:tr>
              <a:tr h="195725">
                <a:tc>
                  <a:txBody>
                    <a:bodyPr/>
                    <a:lstStyle/>
                    <a:p>
                      <a:pPr marL="0" marR="0" lvl="0" indent="0" algn="l" rtl="0">
                        <a:lnSpc>
                          <a:spcPct val="107000"/>
                        </a:lnSpc>
                        <a:spcBef>
                          <a:spcPts val="0"/>
                        </a:spcBef>
                        <a:spcAft>
                          <a:spcPts val="0"/>
                        </a:spcAft>
                        <a:buNone/>
                      </a:pPr>
                      <a:r>
                        <a:rPr lang="en-US" sz="1200" u="none" strike="noStrike" cap="none" dirty="0"/>
                        <a:t> </a:t>
                      </a:r>
                      <a:endParaRPr sz="1200" u="none" strike="noStrike" cap="none" dirty="0">
                        <a:latin typeface="Calibri"/>
                        <a:ea typeface="Calibri"/>
                        <a:cs typeface="Calibri"/>
                        <a:sym typeface="Calibri"/>
                      </a:endParaRPr>
                    </a:p>
                  </a:txBody>
                  <a:tcPr marL="49950" marR="49950"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C4E0B2"/>
                    </a:solidFill>
                  </a:tcPr>
                </a:tc>
                <a:tc>
                  <a:txBody>
                    <a:bodyPr/>
                    <a:lstStyle/>
                    <a:p>
                      <a:pPr marL="0" marR="0" lvl="0" indent="0" algn="l" rtl="0">
                        <a:lnSpc>
                          <a:spcPct val="107000"/>
                        </a:lnSpc>
                        <a:spcBef>
                          <a:spcPts val="0"/>
                        </a:spcBef>
                        <a:spcAft>
                          <a:spcPts val="0"/>
                        </a:spcAft>
                        <a:buNone/>
                      </a:pPr>
                      <a:r>
                        <a:rPr lang="en-US" sz="1200" u="none" strike="noStrike" cap="none" dirty="0"/>
                        <a:t> </a:t>
                      </a:r>
                      <a:endParaRPr sz="1200" u="none" strike="noStrike" cap="none" dirty="0">
                        <a:latin typeface="Calibri"/>
                        <a:ea typeface="Calibri"/>
                        <a:cs typeface="Calibri"/>
                        <a:sym typeface="Calibri"/>
                      </a:endParaRPr>
                    </a:p>
                  </a:txBody>
                  <a:tcPr marL="49950" marR="49950"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1EFD8"/>
                    </a:solidFill>
                  </a:tcPr>
                </a:tc>
                <a:tc>
                  <a:txBody>
                    <a:bodyPr/>
                    <a:lstStyle/>
                    <a:p>
                      <a:pPr marL="0" marR="0" lvl="0" indent="0" algn="l" rtl="0">
                        <a:lnSpc>
                          <a:spcPct val="107000"/>
                        </a:lnSpc>
                        <a:spcBef>
                          <a:spcPts val="0"/>
                        </a:spcBef>
                        <a:spcAft>
                          <a:spcPts val="0"/>
                        </a:spcAft>
                        <a:buNone/>
                      </a:pPr>
                      <a:r>
                        <a:rPr lang="en-US" sz="1200" u="none" strike="noStrike" cap="none" dirty="0"/>
                        <a:t> </a:t>
                      </a:r>
                      <a:endParaRPr sz="1200" u="none" strike="noStrike" cap="none" dirty="0">
                        <a:latin typeface="Calibri"/>
                        <a:ea typeface="Calibri"/>
                        <a:cs typeface="Calibri"/>
                        <a:sym typeface="Calibri"/>
                      </a:endParaRPr>
                    </a:p>
                  </a:txBody>
                  <a:tcPr marL="49950" marR="49950"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1EFD8"/>
                    </a:solidFill>
                  </a:tcPr>
                </a:tc>
                <a:tc gridSpan="2">
                  <a:txBody>
                    <a:bodyPr/>
                    <a:lstStyle/>
                    <a:p>
                      <a:pPr marL="0" marR="0" lvl="0" indent="0" algn="l" rtl="0">
                        <a:lnSpc>
                          <a:spcPct val="107000"/>
                        </a:lnSpc>
                        <a:spcBef>
                          <a:spcPts val="0"/>
                        </a:spcBef>
                        <a:spcAft>
                          <a:spcPts val="0"/>
                        </a:spcAft>
                        <a:buNone/>
                      </a:pPr>
                      <a:r>
                        <a:rPr lang="en-US" sz="1200" u="none" strike="noStrike" cap="none" dirty="0"/>
                        <a:t> </a:t>
                      </a:r>
                      <a:endParaRPr sz="1200" u="none" strike="noStrike" cap="none" dirty="0">
                        <a:latin typeface="Calibri"/>
                        <a:ea typeface="Calibri"/>
                        <a:cs typeface="Calibri"/>
                        <a:sym typeface="Calibri"/>
                      </a:endParaRPr>
                    </a:p>
                  </a:txBody>
                  <a:tcPr marL="49950" marR="49950"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1EFD8"/>
                    </a:solidFill>
                  </a:tcPr>
                </a:tc>
                <a:tc hMerge="1">
                  <a:txBody>
                    <a:bodyPr/>
                    <a:lstStyle/>
                    <a:p>
                      <a:endParaRPr lang="en-US"/>
                    </a:p>
                  </a:txBody>
                  <a:tcPr/>
                </a:tc>
                <a:tc>
                  <a:txBody>
                    <a:bodyPr/>
                    <a:lstStyle/>
                    <a:p>
                      <a:pPr marL="0" marR="0" lvl="0" indent="0" algn="l" rtl="0">
                        <a:lnSpc>
                          <a:spcPct val="107000"/>
                        </a:lnSpc>
                        <a:spcBef>
                          <a:spcPts val="0"/>
                        </a:spcBef>
                        <a:spcAft>
                          <a:spcPts val="0"/>
                        </a:spcAft>
                        <a:buNone/>
                      </a:pPr>
                      <a:r>
                        <a:rPr lang="en-US" sz="1200" u="none" strike="noStrike" cap="none" dirty="0"/>
                        <a:t> </a:t>
                      </a:r>
                      <a:endParaRPr sz="1200" u="none" strike="noStrike" cap="none" dirty="0">
                        <a:latin typeface="Calibri"/>
                        <a:ea typeface="Calibri"/>
                        <a:cs typeface="Calibri"/>
                        <a:sym typeface="Calibri"/>
                      </a:endParaRPr>
                    </a:p>
                  </a:txBody>
                  <a:tcPr marL="49950" marR="49950"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1EFD8"/>
                    </a:solidFill>
                  </a:tcPr>
                </a:tc>
                <a:tc>
                  <a:txBody>
                    <a:bodyPr/>
                    <a:lstStyle/>
                    <a:p>
                      <a:pPr marL="0" marR="0" lvl="0" indent="0" algn="l" rtl="0">
                        <a:lnSpc>
                          <a:spcPct val="107000"/>
                        </a:lnSpc>
                        <a:spcBef>
                          <a:spcPts val="0"/>
                        </a:spcBef>
                        <a:spcAft>
                          <a:spcPts val="0"/>
                        </a:spcAft>
                        <a:buNone/>
                      </a:pPr>
                      <a:r>
                        <a:rPr lang="en-US" sz="1200" u="none" strike="noStrike" cap="none" dirty="0"/>
                        <a:t> </a:t>
                      </a:r>
                      <a:endParaRPr sz="1200" u="none" strike="noStrike" cap="none" dirty="0">
                        <a:latin typeface="Calibri"/>
                        <a:ea typeface="Calibri"/>
                        <a:cs typeface="Calibri"/>
                        <a:sym typeface="Calibri"/>
                      </a:endParaRPr>
                    </a:p>
                  </a:txBody>
                  <a:tcPr marL="49950" marR="49950"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1EFD8"/>
                    </a:solidFill>
                  </a:tcPr>
                </a:tc>
                <a:extLst>
                  <a:ext uri="{0D108BD9-81ED-4DB2-BD59-A6C34878D82A}">
                    <a16:rowId xmlns:a16="http://schemas.microsoft.com/office/drawing/2014/main" val="10011"/>
                  </a:ext>
                </a:extLst>
              </a:tr>
              <a:tr h="195725">
                <a:tc>
                  <a:txBody>
                    <a:bodyPr/>
                    <a:lstStyle/>
                    <a:p>
                      <a:pPr marL="0" marR="0" lvl="0" indent="0" algn="l" rtl="0">
                        <a:lnSpc>
                          <a:spcPct val="107000"/>
                        </a:lnSpc>
                        <a:spcBef>
                          <a:spcPts val="0"/>
                        </a:spcBef>
                        <a:spcAft>
                          <a:spcPts val="0"/>
                        </a:spcAft>
                        <a:buNone/>
                      </a:pPr>
                      <a:r>
                        <a:rPr lang="en-US" sz="1200" u="none" strike="noStrike" cap="none" dirty="0"/>
                        <a:t> </a:t>
                      </a:r>
                      <a:endParaRPr sz="1200" u="none" strike="noStrike" cap="none" dirty="0">
                        <a:latin typeface="Calibri"/>
                        <a:ea typeface="Calibri"/>
                        <a:cs typeface="Calibri"/>
                        <a:sym typeface="Calibri"/>
                      </a:endParaRPr>
                    </a:p>
                  </a:txBody>
                  <a:tcPr marL="49950" marR="49950"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C4E0B2"/>
                    </a:solidFill>
                  </a:tcPr>
                </a:tc>
                <a:tc>
                  <a:txBody>
                    <a:bodyPr/>
                    <a:lstStyle/>
                    <a:p>
                      <a:pPr marL="0" marR="0" lvl="0" indent="0" algn="l" rtl="0">
                        <a:lnSpc>
                          <a:spcPct val="107000"/>
                        </a:lnSpc>
                        <a:spcBef>
                          <a:spcPts val="0"/>
                        </a:spcBef>
                        <a:spcAft>
                          <a:spcPts val="0"/>
                        </a:spcAft>
                        <a:buNone/>
                      </a:pPr>
                      <a:r>
                        <a:rPr lang="en-US" sz="1200" u="none" strike="noStrike" cap="none" dirty="0"/>
                        <a:t> </a:t>
                      </a:r>
                      <a:endParaRPr sz="1200" u="none" strike="noStrike" cap="none" dirty="0">
                        <a:latin typeface="Calibri"/>
                        <a:ea typeface="Calibri"/>
                        <a:cs typeface="Calibri"/>
                        <a:sym typeface="Calibri"/>
                      </a:endParaRPr>
                    </a:p>
                  </a:txBody>
                  <a:tcPr marL="49950" marR="49950"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1EFD8"/>
                    </a:solidFill>
                  </a:tcPr>
                </a:tc>
                <a:tc>
                  <a:txBody>
                    <a:bodyPr/>
                    <a:lstStyle/>
                    <a:p>
                      <a:pPr marL="0" marR="0" lvl="0" indent="0" algn="l" rtl="0">
                        <a:lnSpc>
                          <a:spcPct val="107000"/>
                        </a:lnSpc>
                        <a:spcBef>
                          <a:spcPts val="0"/>
                        </a:spcBef>
                        <a:spcAft>
                          <a:spcPts val="0"/>
                        </a:spcAft>
                        <a:buNone/>
                      </a:pPr>
                      <a:r>
                        <a:rPr lang="en-US" sz="1200" u="none" strike="noStrike" cap="none" dirty="0"/>
                        <a:t> </a:t>
                      </a:r>
                      <a:endParaRPr sz="1200" u="none" strike="noStrike" cap="none" dirty="0">
                        <a:latin typeface="Calibri"/>
                        <a:ea typeface="Calibri"/>
                        <a:cs typeface="Calibri"/>
                        <a:sym typeface="Calibri"/>
                      </a:endParaRPr>
                    </a:p>
                  </a:txBody>
                  <a:tcPr marL="49950" marR="49950"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1EFD8"/>
                    </a:solidFill>
                  </a:tcPr>
                </a:tc>
                <a:tc gridSpan="2">
                  <a:txBody>
                    <a:bodyPr/>
                    <a:lstStyle/>
                    <a:p>
                      <a:pPr marL="0" marR="0" lvl="0" indent="0" algn="l" rtl="0">
                        <a:lnSpc>
                          <a:spcPct val="107000"/>
                        </a:lnSpc>
                        <a:spcBef>
                          <a:spcPts val="0"/>
                        </a:spcBef>
                        <a:spcAft>
                          <a:spcPts val="0"/>
                        </a:spcAft>
                        <a:buNone/>
                      </a:pPr>
                      <a:r>
                        <a:rPr lang="en-US" sz="1200" u="none" strike="noStrike" cap="none" dirty="0"/>
                        <a:t> </a:t>
                      </a:r>
                      <a:endParaRPr sz="1200" u="none" strike="noStrike" cap="none" dirty="0">
                        <a:latin typeface="Calibri"/>
                        <a:ea typeface="Calibri"/>
                        <a:cs typeface="Calibri"/>
                        <a:sym typeface="Calibri"/>
                      </a:endParaRPr>
                    </a:p>
                  </a:txBody>
                  <a:tcPr marL="49950" marR="49950"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1EFD8"/>
                    </a:solidFill>
                  </a:tcPr>
                </a:tc>
                <a:tc hMerge="1">
                  <a:txBody>
                    <a:bodyPr/>
                    <a:lstStyle/>
                    <a:p>
                      <a:endParaRPr lang="en-US"/>
                    </a:p>
                  </a:txBody>
                  <a:tcPr/>
                </a:tc>
                <a:tc>
                  <a:txBody>
                    <a:bodyPr/>
                    <a:lstStyle/>
                    <a:p>
                      <a:pPr marL="0" marR="0" lvl="0" indent="0" algn="l" rtl="0">
                        <a:lnSpc>
                          <a:spcPct val="107000"/>
                        </a:lnSpc>
                        <a:spcBef>
                          <a:spcPts val="0"/>
                        </a:spcBef>
                        <a:spcAft>
                          <a:spcPts val="0"/>
                        </a:spcAft>
                        <a:buNone/>
                      </a:pPr>
                      <a:r>
                        <a:rPr lang="en-US" sz="1200" u="none" strike="noStrike" cap="none" dirty="0"/>
                        <a:t> </a:t>
                      </a:r>
                      <a:endParaRPr sz="1200" u="none" strike="noStrike" cap="none" dirty="0">
                        <a:latin typeface="Calibri"/>
                        <a:ea typeface="Calibri"/>
                        <a:cs typeface="Calibri"/>
                        <a:sym typeface="Calibri"/>
                      </a:endParaRPr>
                    </a:p>
                  </a:txBody>
                  <a:tcPr marL="49950" marR="49950"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1EFD8"/>
                    </a:solidFill>
                  </a:tcPr>
                </a:tc>
                <a:tc>
                  <a:txBody>
                    <a:bodyPr/>
                    <a:lstStyle/>
                    <a:p>
                      <a:pPr marL="0" marR="0" lvl="0" indent="0" algn="l" rtl="0">
                        <a:lnSpc>
                          <a:spcPct val="107000"/>
                        </a:lnSpc>
                        <a:spcBef>
                          <a:spcPts val="0"/>
                        </a:spcBef>
                        <a:spcAft>
                          <a:spcPts val="0"/>
                        </a:spcAft>
                        <a:buNone/>
                      </a:pPr>
                      <a:r>
                        <a:rPr lang="en-US" sz="1200" u="none" strike="noStrike" cap="none" dirty="0"/>
                        <a:t> </a:t>
                      </a:r>
                      <a:endParaRPr sz="1200" u="none" strike="noStrike" cap="none" dirty="0">
                        <a:latin typeface="Calibri"/>
                        <a:ea typeface="Calibri"/>
                        <a:cs typeface="Calibri"/>
                        <a:sym typeface="Calibri"/>
                      </a:endParaRPr>
                    </a:p>
                  </a:txBody>
                  <a:tcPr marL="49950" marR="49950"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1EFD8"/>
                    </a:solidFill>
                  </a:tcPr>
                </a:tc>
                <a:extLst>
                  <a:ext uri="{0D108BD9-81ED-4DB2-BD59-A6C34878D82A}">
                    <a16:rowId xmlns:a16="http://schemas.microsoft.com/office/drawing/2014/main" val="10012"/>
                  </a:ext>
                </a:extLst>
              </a:tr>
              <a:tr h="195725">
                <a:tc>
                  <a:txBody>
                    <a:bodyPr/>
                    <a:lstStyle/>
                    <a:p>
                      <a:pPr marL="0" marR="0" lvl="0" indent="0" algn="l" rtl="0">
                        <a:lnSpc>
                          <a:spcPct val="107000"/>
                        </a:lnSpc>
                        <a:spcBef>
                          <a:spcPts val="0"/>
                        </a:spcBef>
                        <a:spcAft>
                          <a:spcPts val="0"/>
                        </a:spcAft>
                        <a:buNone/>
                      </a:pPr>
                      <a:r>
                        <a:rPr lang="en-US" sz="1200" u="none" strike="noStrike" cap="none" dirty="0"/>
                        <a:t> </a:t>
                      </a:r>
                      <a:endParaRPr sz="1200" u="none" strike="noStrike" cap="none" dirty="0">
                        <a:latin typeface="Calibri"/>
                        <a:ea typeface="Calibri"/>
                        <a:cs typeface="Calibri"/>
                        <a:sym typeface="Calibri"/>
                      </a:endParaRPr>
                    </a:p>
                  </a:txBody>
                  <a:tcPr marL="49950" marR="49950"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C4E0B2"/>
                    </a:solidFill>
                  </a:tcPr>
                </a:tc>
                <a:tc>
                  <a:txBody>
                    <a:bodyPr/>
                    <a:lstStyle/>
                    <a:p>
                      <a:pPr marL="0" marR="0" lvl="0" indent="0" algn="l" rtl="0">
                        <a:lnSpc>
                          <a:spcPct val="107000"/>
                        </a:lnSpc>
                        <a:spcBef>
                          <a:spcPts val="0"/>
                        </a:spcBef>
                        <a:spcAft>
                          <a:spcPts val="0"/>
                        </a:spcAft>
                        <a:buNone/>
                      </a:pPr>
                      <a:r>
                        <a:rPr lang="en-US" sz="1200" u="none" strike="noStrike" cap="none" dirty="0"/>
                        <a:t> </a:t>
                      </a:r>
                      <a:endParaRPr sz="1200" u="none" strike="noStrike" cap="none" dirty="0">
                        <a:latin typeface="Calibri"/>
                        <a:ea typeface="Calibri"/>
                        <a:cs typeface="Calibri"/>
                        <a:sym typeface="Calibri"/>
                      </a:endParaRPr>
                    </a:p>
                  </a:txBody>
                  <a:tcPr marL="49950" marR="49950"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1EFD8"/>
                    </a:solidFill>
                  </a:tcPr>
                </a:tc>
                <a:tc>
                  <a:txBody>
                    <a:bodyPr/>
                    <a:lstStyle/>
                    <a:p>
                      <a:pPr marL="0" marR="0" lvl="0" indent="0" algn="l" rtl="0">
                        <a:lnSpc>
                          <a:spcPct val="107000"/>
                        </a:lnSpc>
                        <a:spcBef>
                          <a:spcPts val="0"/>
                        </a:spcBef>
                        <a:spcAft>
                          <a:spcPts val="0"/>
                        </a:spcAft>
                        <a:buNone/>
                      </a:pPr>
                      <a:r>
                        <a:rPr lang="en-US" sz="1200" u="none" strike="noStrike" cap="none" dirty="0"/>
                        <a:t> </a:t>
                      </a:r>
                      <a:endParaRPr sz="1200" u="none" strike="noStrike" cap="none" dirty="0">
                        <a:latin typeface="Calibri"/>
                        <a:ea typeface="Calibri"/>
                        <a:cs typeface="Calibri"/>
                        <a:sym typeface="Calibri"/>
                      </a:endParaRPr>
                    </a:p>
                  </a:txBody>
                  <a:tcPr marL="49950" marR="49950"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1EFD8"/>
                    </a:solidFill>
                  </a:tcPr>
                </a:tc>
                <a:tc gridSpan="2">
                  <a:txBody>
                    <a:bodyPr/>
                    <a:lstStyle/>
                    <a:p>
                      <a:pPr marL="0" marR="0" lvl="0" indent="0" algn="l" rtl="0">
                        <a:lnSpc>
                          <a:spcPct val="107000"/>
                        </a:lnSpc>
                        <a:spcBef>
                          <a:spcPts val="0"/>
                        </a:spcBef>
                        <a:spcAft>
                          <a:spcPts val="0"/>
                        </a:spcAft>
                        <a:buNone/>
                      </a:pPr>
                      <a:r>
                        <a:rPr lang="en-US" sz="1200" u="none" strike="noStrike" cap="none" dirty="0"/>
                        <a:t> </a:t>
                      </a:r>
                      <a:endParaRPr sz="1200" u="none" strike="noStrike" cap="none" dirty="0">
                        <a:latin typeface="Calibri"/>
                        <a:ea typeface="Calibri"/>
                        <a:cs typeface="Calibri"/>
                        <a:sym typeface="Calibri"/>
                      </a:endParaRPr>
                    </a:p>
                  </a:txBody>
                  <a:tcPr marL="49950" marR="49950"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1EFD8"/>
                    </a:solidFill>
                  </a:tcPr>
                </a:tc>
                <a:tc hMerge="1">
                  <a:txBody>
                    <a:bodyPr/>
                    <a:lstStyle/>
                    <a:p>
                      <a:endParaRPr lang="en-US"/>
                    </a:p>
                  </a:txBody>
                  <a:tcPr/>
                </a:tc>
                <a:tc>
                  <a:txBody>
                    <a:bodyPr/>
                    <a:lstStyle/>
                    <a:p>
                      <a:pPr marL="0" marR="0" lvl="0" indent="0" algn="l" rtl="0">
                        <a:lnSpc>
                          <a:spcPct val="107000"/>
                        </a:lnSpc>
                        <a:spcBef>
                          <a:spcPts val="0"/>
                        </a:spcBef>
                        <a:spcAft>
                          <a:spcPts val="0"/>
                        </a:spcAft>
                        <a:buNone/>
                      </a:pPr>
                      <a:r>
                        <a:rPr lang="en-US" sz="1200" u="none" strike="noStrike" cap="none" dirty="0"/>
                        <a:t> </a:t>
                      </a:r>
                      <a:endParaRPr sz="1200" u="none" strike="noStrike" cap="none" dirty="0">
                        <a:latin typeface="Calibri"/>
                        <a:ea typeface="Calibri"/>
                        <a:cs typeface="Calibri"/>
                        <a:sym typeface="Calibri"/>
                      </a:endParaRPr>
                    </a:p>
                  </a:txBody>
                  <a:tcPr marL="49950" marR="49950"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1EFD8"/>
                    </a:solidFill>
                  </a:tcPr>
                </a:tc>
                <a:tc>
                  <a:txBody>
                    <a:bodyPr/>
                    <a:lstStyle/>
                    <a:p>
                      <a:pPr marL="0" marR="0" lvl="0" indent="0" algn="l" rtl="0">
                        <a:lnSpc>
                          <a:spcPct val="107000"/>
                        </a:lnSpc>
                        <a:spcBef>
                          <a:spcPts val="0"/>
                        </a:spcBef>
                        <a:spcAft>
                          <a:spcPts val="0"/>
                        </a:spcAft>
                        <a:buNone/>
                      </a:pPr>
                      <a:r>
                        <a:rPr lang="en-US" sz="1200" u="none" strike="noStrike" cap="none" dirty="0"/>
                        <a:t> </a:t>
                      </a:r>
                      <a:endParaRPr sz="1200" u="none" strike="noStrike" cap="none" dirty="0">
                        <a:latin typeface="Calibri"/>
                        <a:ea typeface="Calibri"/>
                        <a:cs typeface="Calibri"/>
                        <a:sym typeface="Calibri"/>
                      </a:endParaRPr>
                    </a:p>
                  </a:txBody>
                  <a:tcPr marL="49950" marR="49950"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1EFD8"/>
                    </a:solidFill>
                  </a:tcPr>
                </a:tc>
                <a:extLst>
                  <a:ext uri="{0D108BD9-81ED-4DB2-BD59-A6C34878D82A}">
                    <a16:rowId xmlns:a16="http://schemas.microsoft.com/office/drawing/2014/main" val="10013"/>
                  </a:ext>
                </a:extLst>
              </a:tr>
              <a:tr h="195725">
                <a:tc>
                  <a:txBody>
                    <a:bodyPr/>
                    <a:lstStyle/>
                    <a:p>
                      <a:pPr marL="0" marR="0" lvl="0" indent="0" algn="l" rtl="0">
                        <a:lnSpc>
                          <a:spcPct val="107000"/>
                        </a:lnSpc>
                        <a:spcBef>
                          <a:spcPts val="0"/>
                        </a:spcBef>
                        <a:spcAft>
                          <a:spcPts val="0"/>
                        </a:spcAft>
                        <a:buNone/>
                      </a:pPr>
                      <a:r>
                        <a:rPr lang="en-US" sz="1200" u="none" strike="noStrike" cap="none" dirty="0"/>
                        <a:t> </a:t>
                      </a:r>
                      <a:endParaRPr sz="1200" u="none" strike="noStrike" cap="none" dirty="0">
                        <a:latin typeface="Calibri"/>
                        <a:ea typeface="Calibri"/>
                        <a:cs typeface="Calibri"/>
                        <a:sym typeface="Calibri"/>
                      </a:endParaRPr>
                    </a:p>
                  </a:txBody>
                  <a:tcPr marL="49950" marR="49950"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C4E0B2"/>
                    </a:solidFill>
                  </a:tcPr>
                </a:tc>
                <a:tc>
                  <a:txBody>
                    <a:bodyPr/>
                    <a:lstStyle/>
                    <a:p>
                      <a:pPr marL="0" marR="0" lvl="0" indent="0" algn="l" rtl="0">
                        <a:lnSpc>
                          <a:spcPct val="107000"/>
                        </a:lnSpc>
                        <a:spcBef>
                          <a:spcPts val="0"/>
                        </a:spcBef>
                        <a:spcAft>
                          <a:spcPts val="0"/>
                        </a:spcAft>
                        <a:buNone/>
                      </a:pPr>
                      <a:r>
                        <a:rPr lang="en-US" sz="1200" u="none" strike="noStrike" cap="none" dirty="0"/>
                        <a:t> </a:t>
                      </a:r>
                      <a:endParaRPr sz="1200" u="none" strike="noStrike" cap="none" dirty="0">
                        <a:latin typeface="Calibri"/>
                        <a:ea typeface="Calibri"/>
                        <a:cs typeface="Calibri"/>
                        <a:sym typeface="Calibri"/>
                      </a:endParaRPr>
                    </a:p>
                  </a:txBody>
                  <a:tcPr marL="49950" marR="49950"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1EFD8"/>
                    </a:solidFill>
                  </a:tcPr>
                </a:tc>
                <a:tc>
                  <a:txBody>
                    <a:bodyPr/>
                    <a:lstStyle/>
                    <a:p>
                      <a:pPr marL="0" marR="0" lvl="0" indent="0" algn="l" rtl="0">
                        <a:lnSpc>
                          <a:spcPct val="107000"/>
                        </a:lnSpc>
                        <a:spcBef>
                          <a:spcPts val="0"/>
                        </a:spcBef>
                        <a:spcAft>
                          <a:spcPts val="0"/>
                        </a:spcAft>
                        <a:buNone/>
                      </a:pPr>
                      <a:r>
                        <a:rPr lang="en-US" sz="1200" u="none" strike="noStrike" cap="none" dirty="0"/>
                        <a:t> </a:t>
                      </a:r>
                      <a:endParaRPr sz="1200" u="none" strike="noStrike" cap="none" dirty="0">
                        <a:latin typeface="Calibri"/>
                        <a:ea typeface="Calibri"/>
                        <a:cs typeface="Calibri"/>
                        <a:sym typeface="Calibri"/>
                      </a:endParaRPr>
                    </a:p>
                  </a:txBody>
                  <a:tcPr marL="49950" marR="49950"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1EFD8"/>
                    </a:solidFill>
                  </a:tcPr>
                </a:tc>
                <a:tc gridSpan="2">
                  <a:txBody>
                    <a:bodyPr/>
                    <a:lstStyle/>
                    <a:p>
                      <a:pPr marL="0" marR="0" lvl="0" indent="0" algn="l" rtl="0">
                        <a:lnSpc>
                          <a:spcPct val="107000"/>
                        </a:lnSpc>
                        <a:spcBef>
                          <a:spcPts val="0"/>
                        </a:spcBef>
                        <a:spcAft>
                          <a:spcPts val="0"/>
                        </a:spcAft>
                        <a:buNone/>
                      </a:pPr>
                      <a:r>
                        <a:rPr lang="en-US" sz="1200" u="none" strike="noStrike" cap="none" dirty="0"/>
                        <a:t> </a:t>
                      </a:r>
                      <a:endParaRPr sz="1200" u="none" strike="noStrike" cap="none" dirty="0">
                        <a:latin typeface="Calibri"/>
                        <a:ea typeface="Calibri"/>
                        <a:cs typeface="Calibri"/>
                        <a:sym typeface="Calibri"/>
                      </a:endParaRPr>
                    </a:p>
                  </a:txBody>
                  <a:tcPr marL="49950" marR="49950"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1EFD8"/>
                    </a:solidFill>
                  </a:tcPr>
                </a:tc>
                <a:tc hMerge="1">
                  <a:txBody>
                    <a:bodyPr/>
                    <a:lstStyle/>
                    <a:p>
                      <a:endParaRPr lang="en-US"/>
                    </a:p>
                  </a:txBody>
                  <a:tcPr/>
                </a:tc>
                <a:tc>
                  <a:txBody>
                    <a:bodyPr/>
                    <a:lstStyle/>
                    <a:p>
                      <a:pPr marL="0" marR="0" lvl="0" indent="0" algn="l" rtl="0">
                        <a:lnSpc>
                          <a:spcPct val="107000"/>
                        </a:lnSpc>
                        <a:spcBef>
                          <a:spcPts val="0"/>
                        </a:spcBef>
                        <a:spcAft>
                          <a:spcPts val="0"/>
                        </a:spcAft>
                        <a:buNone/>
                      </a:pPr>
                      <a:r>
                        <a:rPr lang="en-US" sz="1200" u="none" strike="noStrike" cap="none" dirty="0"/>
                        <a:t> </a:t>
                      </a:r>
                      <a:endParaRPr sz="1200" u="none" strike="noStrike" cap="none" dirty="0">
                        <a:latin typeface="Calibri"/>
                        <a:ea typeface="Calibri"/>
                        <a:cs typeface="Calibri"/>
                        <a:sym typeface="Calibri"/>
                      </a:endParaRPr>
                    </a:p>
                  </a:txBody>
                  <a:tcPr marL="49950" marR="49950"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1EFD8"/>
                    </a:solidFill>
                  </a:tcPr>
                </a:tc>
                <a:tc>
                  <a:txBody>
                    <a:bodyPr/>
                    <a:lstStyle/>
                    <a:p>
                      <a:pPr marL="0" marR="0" lvl="0" indent="0" algn="l" rtl="0">
                        <a:lnSpc>
                          <a:spcPct val="107000"/>
                        </a:lnSpc>
                        <a:spcBef>
                          <a:spcPts val="0"/>
                        </a:spcBef>
                        <a:spcAft>
                          <a:spcPts val="0"/>
                        </a:spcAft>
                        <a:buNone/>
                      </a:pPr>
                      <a:r>
                        <a:rPr lang="en-US" sz="1200" u="none" strike="noStrike" cap="none" dirty="0"/>
                        <a:t> </a:t>
                      </a:r>
                      <a:endParaRPr sz="1200" u="none" strike="noStrike" cap="none" dirty="0">
                        <a:latin typeface="Calibri"/>
                        <a:ea typeface="Calibri"/>
                        <a:cs typeface="Calibri"/>
                        <a:sym typeface="Calibri"/>
                      </a:endParaRPr>
                    </a:p>
                  </a:txBody>
                  <a:tcPr marL="49950" marR="49950"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1EFD8"/>
                    </a:solidFill>
                  </a:tcPr>
                </a:tc>
                <a:extLst>
                  <a:ext uri="{0D108BD9-81ED-4DB2-BD59-A6C34878D82A}">
                    <a16:rowId xmlns:a16="http://schemas.microsoft.com/office/drawing/2014/main" val="10014"/>
                  </a:ext>
                </a:extLst>
              </a:tr>
              <a:tr h="195725">
                <a:tc gridSpan="5">
                  <a:txBody>
                    <a:bodyPr/>
                    <a:lstStyle/>
                    <a:p>
                      <a:pPr marL="0" marR="0" lvl="0" indent="0" algn="l" rtl="0">
                        <a:lnSpc>
                          <a:spcPct val="107000"/>
                        </a:lnSpc>
                        <a:spcBef>
                          <a:spcPts val="0"/>
                        </a:spcBef>
                        <a:spcAft>
                          <a:spcPts val="0"/>
                        </a:spcAft>
                        <a:buNone/>
                      </a:pPr>
                      <a:r>
                        <a:rPr lang="en-US" sz="1200" b="1" u="none" strike="noStrike" cap="none" dirty="0">
                          <a:solidFill>
                            <a:schemeClr val="dk1"/>
                          </a:solidFill>
                          <a:latin typeface="Arial"/>
                          <a:ea typeface="Arial"/>
                          <a:cs typeface="Arial"/>
                          <a:sym typeface="Arial"/>
                        </a:rPr>
                        <a:t>Reviewer Signature:</a:t>
                      </a:r>
                      <a:endParaRPr sz="1200" b="1" u="none" strike="noStrike" cap="none" dirty="0">
                        <a:solidFill>
                          <a:schemeClr val="dk1"/>
                        </a:solidFill>
                        <a:latin typeface="Arial"/>
                        <a:ea typeface="Arial"/>
                        <a:cs typeface="Arial"/>
                        <a:sym typeface="Arial"/>
                      </a:endParaRPr>
                    </a:p>
                  </a:txBody>
                  <a:tcPr marL="49950" marR="49950"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A8D08C"/>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2">
                  <a:txBody>
                    <a:bodyPr/>
                    <a:lstStyle/>
                    <a:p>
                      <a:pPr marL="0" marR="0" lvl="0" indent="0" algn="l" rtl="0">
                        <a:lnSpc>
                          <a:spcPct val="107000"/>
                        </a:lnSpc>
                        <a:spcBef>
                          <a:spcPts val="0"/>
                        </a:spcBef>
                        <a:spcAft>
                          <a:spcPts val="0"/>
                        </a:spcAft>
                        <a:buNone/>
                      </a:pPr>
                      <a:r>
                        <a:rPr lang="en-US" sz="1200" b="1" u="none" strike="noStrike" cap="none" dirty="0">
                          <a:solidFill>
                            <a:schemeClr val="dk1"/>
                          </a:solidFill>
                          <a:latin typeface="Arial"/>
                          <a:ea typeface="Arial"/>
                          <a:cs typeface="Arial"/>
                          <a:sym typeface="Arial"/>
                        </a:rPr>
                        <a:t>Date of Review:</a:t>
                      </a:r>
                      <a:endParaRPr sz="1200" b="1" u="none" strike="noStrike" cap="none" dirty="0">
                        <a:solidFill>
                          <a:schemeClr val="dk1"/>
                        </a:solidFill>
                        <a:latin typeface="Arial"/>
                        <a:ea typeface="Arial"/>
                        <a:cs typeface="Arial"/>
                        <a:sym typeface="Arial"/>
                      </a:endParaRPr>
                    </a:p>
                  </a:txBody>
                  <a:tcPr marL="49950" marR="49950"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A8D08C"/>
                    </a:solidFill>
                  </a:tcPr>
                </a:tc>
                <a:tc hMerge="1">
                  <a:txBody>
                    <a:bodyPr/>
                    <a:lstStyle/>
                    <a:p>
                      <a:endParaRPr lang="en-US"/>
                    </a:p>
                  </a:txBody>
                  <a:tcPr/>
                </a:tc>
                <a:extLst>
                  <a:ext uri="{0D108BD9-81ED-4DB2-BD59-A6C34878D82A}">
                    <a16:rowId xmlns:a16="http://schemas.microsoft.com/office/drawing/2014/main" val="10015"/>
                  </a:ext>
                </a:extLst>
              </a:tr>
            </a:tbl>
          </a:graphicData>
        </a:graphic>
      </p:graphicFrame>
      <p:pic>
        <p:nvPicPr>
          <p:cNvPr id="937" name="Google Shape;937;p39" descr="07_color_coded_clean_teamFinal"/>
          <p:cNvPicPr preferRelativeResize="0"/>
          <p:nvPr/>
        </p:nvPicPr>
        <p:blipFill rotWithShape="1">
          <a:blip r:embed="rId3">
            <a:alphaModFix/>
          </a:blip>
          <a:srcRect t="9752" r="78114" b="6379"/>
          <a:stretch/>
        </p:blipFill>
        <p:spPr>
          <a:xfrm>
            <a:off x="1752600" y="3200400"/>
            <a:ext cx="1422400" cy="3276600"/>
          </a:xfrm>
          <a:prstGeom prst="rect">
            <a:avLst/>
          </a:prstGeom>
          <a:noFill/>
          <a:ln>
            <a:noFill/>
          </a:ln>
        </p:spPr>
      </p:pic>
      <p:cxnSp>
        <p:nvCxnSpPr>
          <p:cNvPr id="938" name="Google Shape;938;p39"/>
          <p:cNvCxnSpPr/>
          <p:nvPr/>
        </p:nvCxnSpPr>
        <p:spPr>
          <a:xfrm rot="10800000" flipH="1">
            <a:off x="2895600" y="2895600"/>
            <a:ext cx="838200" cy="1600200"/>
          </a:xfrm>
          <a:prstGeom prst="straightConnector1">
            <a:avLst/>
          </a:prstGeom>
          <a:noFill/>
          <a:ln w="12700" cap="flat" cmpd="sng">
            <a:solidFill>
              <a:schemeClr val="accent1"/>
            </a:solidFill>
            <a:prstDash val="solid"/>
            <a:miter lim="800000"/>
            <a:headEnd type="none" w="sm" len="sm"/>
            <a:tailEnd type="none" w="sm" len="sm"/>
          </a:ln>
        </p:spPr>
      </p:cxnSp>
      <p:cxnSp>
        <p:nvCxnSpPr>
          <p:cNvPr id="939" name="Google Shape;939;p39"/>
          <p:cNvCxnSpPr/>
          <p:nvPr/>
        </p:nvCxnSpPr>
        <p:spPr>
          <a:xfrm>
            <a:off x="2667000" y="4953000"/>
            <a:ext cx="1066800" cy="1270000"/>
          </a:xfrm>
          <a:prstGeom prst="straightConnector1">
            <a:avLst/>
          </a:prstGeom>
          <a:noFill/>
          <a:ln w="12700" cap="flat" cmpd="sng">
            <a:solidFill>
              <a:schemeClr val="accent1"/>
            </a:solidFill>
            <a:prstDash val="solid"/>
            <a:miter lim="800000"/>
            <a:headEnd type="none" w="sm" len="sm"/>
            <a:tailEnd type="none" w="sm" len="sm"/>
          </a:ln>
        </p:spPr>
      </p:cxnSp>
      <p:sp>
        <p:nvSpPr>
          <p:cNvPr id="15" name="Rounded Rectangle 22">
            <a:extLst>
              <a:ext uri="{FF2B5EF4-FFF2-40B4-BE49-F238E27FC236}">
                <a16:creationId xmlns:a16="http://schemas.microsoft.com/office/drawing/2014/main" id="{22B9B074-FDAC-4F3C-B974-A464DF120F38}"/>
              </a:ext>
            </a:extLst>
          </p:cNvPr>
          <p:cNvSpPr/>
          <p:nvPr/>
        </p:nvSpPr>
        <p:spPr bwMode="auto">
          <a:xfrm>
            <a:off x="8050670" y="1403960"/>
            <a:ext cx="1728330" cy="612128"/>
          </a:xfrm>
          <a:prstGeom prst="roundRect">
            <a:avLst/>
          </a:prstGeom>
          <a:solidFill>
            <a:schemeClr val="tx2">
              <a:lumMod val="5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r>
              <a:rPr lang="en-US" sz="2800" dirty="0">
                <a:solidFill>
                  <a:srgbClr val="FFC000"/>
                </a:solidFill>
                <a:cs typeface="Calibri"/>
              </a:rPr>
              <a:t>CHP 2: 27</a:t>
            </a:r>
          </a:p>
        </p:txBody>
      </p:sp>
      <p:grpSp>
        <p:nvGrpSpPr>
          <p:cNvPr id="16" name="Group 2">
            <a:extLst>
              <a:ext uri="{FF2B5EF4-FFF2-40B4-BE49-F238E27FC236}">
                <a16:creationId xmlns:a16="http://schemas.microsoft.com/office/drawing/2014/main" id="{3A62BC31-E614-4D94-B89B-0D31058755DB}"/>
              </a:ext>
            </a:extLst>
          </p:cNvPr>
          <p:cNvGrpSpPr>
            <a:grpSpLocks/>
          </p:cNvGrpSpPr>
          <p:nvPr/>
        </p:nvGrpSpPr>
        <p:grpSpPr bwMode="auto">
          <a:xfrm>
            <a:off x="9896476" y="1403959"/>
            <a:ext cx="2070181" cy="1076865"/>
            <a:chOff x="7817344" y="1940705"/>
            <a:chExt cx="2576025" cy="873185"/>
          </a:xfrm>
        </p:grpSpPr>
        <p:sp>
          <p:nvSpPr>
            <p:cNvPr id="17" name="Rectangle: Rounded Corners 16">
              <a:extLst>
                <a:ext uri="{FF2B5EF4-FFF2-40B4-BE49-F238E27FC236}">
                  <a16:creationId xmlns:a16="http://schemas.microsoft.com/office/drawing/2014/main" id="{C447EB6E-F3CB-42A4-ADE6-B135E908E02A}"/>
                </a:ext>
              </a:extLst>
            </p:cNvPr>
            <p:cNvSpPr/>
            <p:nvPr/>
          </p:nvSpPr>
          <p:spPr>
            <a:xfrm>
              <a:off x="7879089" y="1940705"/>
              <a:ext cx="2514280" cy="490449"/>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8" name="TextBox 19">
              <a:extLst>
                <a:ext uri="{FF2B5EF4-FFF2-40B4-BE49-F238E27FC236}">
                  <a16:creationId xmlns:a16="http://schemas.microsoft.com/office/drawing/2014/main" id="{DB331F74-ED2A-49B4-BD25-908D67C48941}"/>
                </a:ext>
              </a:extLst>
            </p:cNvPr>
            <p:cNvSpPr txBox="1">
              <a:spLocks noChangeArrowheads="1"/>
            </p:cNvSpPr>
            <p:nvPr/>
          </p:nvSpPr>
          <p:spPr bwMode="auto">
            <a:xfrm>
              <a:off x="7817344" y="1983044"/>
              <a:ext cx="2576025" cy="830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spcBef>
                  <a:spcPct val="20000"/>
                </a:spcBef>
                <a:buFont typeface="Arial" panose="020B0604020202020204" pitchFamily="34" charset="0"/>
                <a:buChar char="•"/>
                <a:defRPr sz="3200" b="1">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b="1">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b="1">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b="1">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b="1">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9pPr>
            </a:lstStyle>
            <a:p>
              <a:pPr algn="ctr">
                <a:spcBef>
                  <a:spcPct val="0"/>
                </a:spcBef>
                <a:buFontTx/>
                <a:buNone/>
              </a:pPr>
              <a:r>
                <a:rPr lang="en-US" altLang="en-US" sz="2400" b="0" dirty="0">
                  <a:solidFill>
                    <a:schemeClr val="bg1"/>
                  </a:solidFill>
                  <a:latin typeface="Arial"/>
                  <a:ea typeface="MS PGothic"/>
                  <a:cs typeface="Arial"/>
                </a:rPr>
                <a:t>CHP 11: 157</a:t>
              </a:r>
            </a:p>
          </p:txBody>
        </p:sp>
      </p:grpSp>
      <p:pic>
        <p:nvPicPr>
          <p:cNvPr id="13" name="Picture 12">
            <a:extLst>
              <a:ext uri="{FF2B5EF4-FFF2-40B4-BE49-F238E27FC236}">
                <a16:creationId xmlns:a16="http://schemas.microsoft.com/office/drawing/2014/main" id="{E124802F-A41A-4D9E-B3FB-0B497135AB2C}"/>
              </a:ext>
            </a:extLst>
          </p:cNvPr>
          <p:cNvPicPr>
            <a:picLocks noChangeAspect="1"/>
          </p:cNvPicPr>
          <p:nvPr/>
        </p:nvPicPr>
        <p:blipFill>
          <a:blip r:embed="rId4"/>
          <a:stretch>
            <a:fillRect/>
          </a:stretch>
        </p:blipFill>
        <p:spPr>
          <a:xfrm>
            <a:off x="8053670" y="2879724"/>
            <a:ext cx="4014505" cy="352471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3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35F8F96-57EF-452D-B1F0-570B777126B7}"/>
              </a:ext>
            </a:extLst>
          </p:cNvPr>
          <p:cNvSpPr txBox="1"/>
          <p:nvPr/>
        </p:nvSpPr>
        <p:spPr>
          <a:xfrm>
            <a:off x="4402137" y="1143241"/>
            <a:ext cx="4835525" cy="646331"/>
          </a:xfrm>
          <a:prstGeom prst="rect">
            <a:avLst/>
          </a:prstGeom>
          <a:noFill/>
        </p:spPr>
        <p:txBody>
          <a:bodyPr>
            <a:spAutoFit/>
          </a:bodyPr>
          <a:lstStyle/>
          <a:p>
            <a:pPr>
              <a:defRPr/>
            </a:pPr>
            <a:r>
              <a:rPr lang="en-US" sz="3600" b="1" dirty="0">
                <a:latin typeface="+mn-lt"/>
              </a:rPr>
              <a:t>Species-Related Hazards</a:t>
            </a:r>
          </a:p>
        </p:txBody>
      </p:sp>
      <p:sp>
        <p:nvSpPr>
          <p:cNvPr id="3" name="TextBox 2">
            <a:extLst>
              <a:ext uri="{FF2B5EF4-FFF2-40B4-BE49-F238E27FC236}">
                <a16:creationId xmlns:a16="http://schemas.microsoft.com/office/drawing/2014/main" id="{240F426E-83C0-4788-99A9-502484DCB25F}"/>
              </a:ext>
            </a:extLst>
          </p:cNvPr>
          <p:cNvSpPr txBox="1"/>
          <p:nvPr/>
        </p:nvSpPr>
        <p:spPr>
          <a:xfrm>
            <a:off x="1447800" y="97971"/>
            <a:ext cx="10744200" cy="830263"/>
          </a:xfrm>
          <a:prstGeom prst="rect">
            <a:avLst/>
          </a:prstGeom>
          <a:noFill/>
        </p:spPr>
        <p:txBody>
          <a:bodyPr lIns="91440" tIns="45720" rIns="91440" bIns="45720" anchor="t">
            <a:spAutoFit/>
          </a:bodyPr>
          <a:lstStyle/>
          <a:p>
            <a:pPr>
              <a:defRPr/>
            </a:pPr>
            <a:r>
              <a:rPr lang="en-US" sz="4800" b="1" dirty="0">
                <a:solidFill>
                  <a:schemeClr val="accent1">
                    <a:lumMod val="75000"/>
                  </a:schemeClr>
                </a:solidFill>
                <a:latin typeface="+mn-lt"/>
                <a:ea typeface="MS PGothic"/>
              </a:rPr>
              <a:t>Potential Seafood Safety Hazards</a:t>
            </a:r>
            <a:endParaRPr lang="en-US" dirty="0">
              <a:solidFill>
                <a:schemeClr val="accent1">
                  <a:lumMod val="75000"/>
                </a:schemeClr>
              </a:solidFill>
            </a:endParaRPr>
          </a:p>
        </p:txBody>
      </p:sp>
      <p:pic>
        <p:nvPicPr>
          <p:cNvPr id="49156" name="Picture 2">
            <a:extLst>
              <a:ext uri="{FF2B5EF4-FFF2-40B4-BE49-F238E27FC236}">
                <a16:creationId xmlns:a16="http://schemas.microsoft.com/office/drawing/2014/main" id="{B4222730-1E75-863F-8F09-6319F1441730}"/>
              </a:ext>
            </a:extLst>
          </p:cNvPr>
          <p:cNvPicPr>
            <a:picLocks noChangeAspect="1"/>
          </p:cNvPicPr>
          <p:nvPr/>
        </p:nvPicPr>
        <p:blipFill rotWithShape="1">
          <a:blip r:embed="rId3">
            <a:extLst>
              <a:ext uri="{28A0092B-C50C-407E-A947-70E740481C1C}">
                <a14:useLocalDpi xmlns:a14="http://schemas.microsoft.com/office/drawing/2010/main" val="0"/>
              </a:ext>
            </a:extLst>
          </a:blip>
          <a:srcRect r="5659"/>
          <a:stretch/>
        </p:blipFill>
        <p:spPr bwMode="auto">
          <a:xfrm>
            <a:off x="6530159" y="1778851"/>
            <a:ext cx="5661842" cy="2152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a:extLst>
              <a:ext uri="{FF2B5EF4-FFF2-40B4-BE49-F238E27FC236}">
                <a16:creationId xmlns:a16="http://schemas.microsoft.com/office/drawing/2014/main" id="{8A8F61CE-C938-4B02-9988-596F377790A0}"/>
              </a:ext>
            </a:extLst>
          </p:cNvPr>
          <p:cNvSpPr>
            <a:spLocks noGrp="1"/>
          </p:cNvSpPr>
          <p:nvPr>
            <p:ph type="sldNum" sz="quarter" idx="12"/>
          </p:nvPr>
        </p:nvSpPr>
        <p:spPr/>
        <p:txBody>
          <a:bodyPr/>
          <a:lstStyle/>
          <a:p>
            <a:fld id="{2D4FA31A-ABA5-4667-BACC-3489C0083671}" type="slidenum">
              <a:rPr lang="en-US" altLang="en-US" smtClean="0"/>
              <a:pPr/>
              <a:t>27</a:t>
            </a:fld>
            <a:endParaRPr lang="en-US" altLang="en-US" dirty="0"/>
          </a:p>
        </p:txBody>
      </p:sp>
      <p:pic>
        <p:nvPicPr>
          <p:cNvPr id="6" name="Picture 5" descr="A screenshot of a video game&#10;&#10;Description automatically generated with medium confidence">
            <a:extLst>
              <a:ext uri="{FF2B5EF4-FFF2-40B4-BE49-F238E27FC236}">
                <a16:creationId xmlns:a16="http://schemas.microsoft.com/office/drawing/2014/main" id="{CC996422-19E2-4C82-86B7-540553EA4E5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74256" y="2547551"/>
            <a:ext cx="4521744" cy="4065873"/>
          </a:xfrm>
          <a:prstGeom prst="rect">
            <a:avLst/>
          </a:prstGeom>
        </p:spPr>
      </p:pic>
      <p:sp>
        <p:nvSpPr>
          <p:cNvPr id="11" name="TextBox 10">
            <a:extLst>
              <a:ext uri="{FF2B5EF4-FFF2-40B4-BE49-F238E27FC236}">
                <a16:creationId xmlns:a16="http://schemas.microsoft.com/office/drawing/2014/main" id="{D0D5C465-1A3E-4F9C-AC08-BD3B40892FAC}"/>
              </a:ext>
            </a:extLst>
          </p:cNvPr>
          <p:cNvSpPr txBox="1"/>
          <p:nvPr/>
        </p:nvSpPr>
        <p:spPr>
          <a:xfrm>
            <a:off x="6096000" y="4829567"/>
            <a:ext cx="4835525" cy="646331"/>
          </a:xfrm>
          <a:prstGeom prst="rect">
            <a:avLst/>
          </a:prstGeom>
          <a:noFill/>
        </p:spPr>
        <p:txBody>
          <a:bodyPr>
            <a:spAutoFit/>
          </a:bodyPr>
          <a:lstStyle/>
          <a:p>
            <a:pPr>
              <a:defRPr/>
            </a:pPr>
            <a:r>
              <a:rPr lang="en-US" sz="3600" b="1" dirty="0">
                <a:latin typeface="+mn-lt"/>
              </a:rPr>
              <a:t>Process-Related Hazards</a:t>
            </a:r>
            <a:endParaRPr lang="en-US" sz="3200" dirty="0">
              <a:latin typeface="+mn-lt"/>
            </a:endParaRPr>
          </a:p>
        </p:txBody>
      </p:sp>
      <p:sp>
        <p:nvSpPr>
          <p:cNvPr id="7" name="Rectangle 6">
            <a:extLst>
              <a:ext uri="{FF2B5EF4-FFF2-40B4-BE49-F238E27FC236}">
                <a16:creationId xmlns:a16="http://schemas.microsoft.com/office/drawing/2014/main" id="{1EA3C8C7-32FA-4429-A28B-12D14789D113}"/>
              </a:ext>
            </a:extLst>
          </p:cNvPr>
          <p:cNvSpPr/>
          <p:nvPr/>
        </p:nvSpPr>
        <p:spPr>
          <a:xfrm>
            <a:off x="2008414" y="3608617"/>
            <a:ext cx="1257300" cy="636814"/>
          </a:xfrm>
          <a:prstGeom prst="rect">
            <a:avLst/>
          </a:prstGeom>
          <a:solidFill>
            <a:schemeClr val="accent2">
              <a:lumMod val="75000"/>
            </a:schemeClr>
          </a:solidFill>
          <a:ln w="76200">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Seafood</a:t>
            </a:r>
            <a:endParaRPr lang="en-US" b="1"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A picture containing spiny-finned fish, fish&#10;&#10;Description automatically generated">
            <a:extLst>
              <a:ext uri="{FF2B5EF4-FFF2-40B4-BE49-F238E27FC236}">
                <a16:creationId xmlns:a16="http://schemas.microsoft.com/office/drawing/2014/main" id="{0B26EDFD-85CE-49C6-B2FA-4DBD9D90CD93}"/>
              </a:ext>
            </a:extLst>
          </p:cNvPr>
          <p:cNvPicPr>
            <a:picLocks noChangeAspect="1"/>
          </p:cNvPicPr>
          <p:nvPr/>
        </p:nvPicPr>
        <p:blipFill rotWithShape="1">
          <a:blip r:embed="rId3">
            <a:extLst>
              <a:ext uri="{28A0092B-C50C-407E-A947-70E740481C1C}">
                <a14:useLocalDpi xmlns:a14="http://schemas.microsoft.com/office/drawing/2010/main" val="0"/>
              </a:ext>
            </a:extLst>
          </a:blip>
          <a:srcRect t="189" b="8532"/>
          <a:stretch/>
        </p:blipFill>
        <p:spPr>
          <a:xfrm>
            <a:off x="5666490" y="3775910"/>
            <a:ext cx="6221603" cy="3086259"/>
          </a:xfrm>
          <a:prstGeom prst="rect">
            <a:avLst/>
          </a:prstGeom>
        </p:spPr>
      </p:pic>
      <p:sp>
        <p:nvSpPr>
          <p:cNvPr id="51202" name="Rectangle 2"/>
          <p:cNvSpPr>
            <a:spLocks noGrp="1"/>
          </p:cNvSpPr>
          <p:nvPr>
            <p:ph type="title"/>
          </p:nvPr>
        </p:nvSpPr>
        <p:spPr>
          <a:xfrm>
            <a:off x="744053" y="-142797"/>
            <a:ext cx="9144000" cy="1219200"/>
          </a:xfrm>
        </p:spPr>
        <p:txBody>
          <a:bodyPr>
            <a:noAutofit/>
          </a:bodyPr>
          <a:lstStyle/>
          <a:p>
            <a:pPr algn="l" eaLnBrk="1" hangingPunct="1">
              <a:defRPr/>
            </a:pPr>
            <a:r>
              <a:rPr lang="en-US" altLang="en-US" dirty="0">
                <a:ea typeface="MS PGothic" panose="020B0600070205080204" pitchFamily="34" charset="-128"/>
              </a:rPr>
              <a:t>Potential Seafood Hazards</a:t>
            </a:r>
            <a:endParaRPr lang="en-US" dirty="0"/>
          </a:p>
        </p:txBody>
      </p:sp>
      <p:sp>
        <p:nvSpPr>
          <p:cNvPr id="7" name="Slide Number Placeholder 6">
            <a:extLst>
              <a:ext uri="{FF2B5EF4-FFF2-40B4-BE49-F238E27FC236}">
                <a16:creationId xmlns:a16="http://schemas.microsoft.com/office/drawing/2014/main" id="{5955B253-7F4D-4EBB-B0D7-EC8E5F06BBB2}"/>
              </a:ext>
            </a:extLst>
          </p:cNvPr>
          <p:cNvSpPr>
            <a:spLocks noGrp="1"/>
          </p:cNvSpPr>
          <p:nvPr>
            <p:ph type="sldNum" sz="quarter" idx="12"/>
          </p:nvPr>
        </p:nvSpPr>
        <p:spPr>
          <a:xfrm>
            <a:off x="9347200" y="6532278"/>
            <a:ext cx="2844800" cy="288925"/>
          </a:xfrm>
        </p:spPr>
        <p:txBody>
          <a:bodyPr/>
          <a:lstStyle/>
          <a:p>
            <a:fld id="{2D4FA31A-ABA5-4667-BACC-3489C0083671}" type="slidenum">
              <a:rPr lang="en-US" altLang="en-US" smtClean="0"/>
              <a:pPr/>
              <a:t>28</a:t>
            </a:fld>
            <a:endParaRPr lang="en-US" altLang="en-US" dirty="0"/>
          </a:p>
        </p:txBody>
      </p:sp>
      <p:sp>
        <p:nvSpPr>
          <p:cNvPr id="4" name="TextBox 3"/>
          <p:cNvSpPr txBox="1"/>
          <p:nvPr/>
        </p:nvSpPr>
        <p:spPr>
          <a:xfrm>
            <a:off x="989114" y="1169481"/>
            <a:ext cx="5626258" cy="707886"/>
          </a:xfrm>
          <a:prstGeom prst="rect">
            <a:avLst/>
          </a:prstGeom>
          <a:noFill/>
        </p:spPr>
        <p:txBody>
          <a:bodyPr wrap="square">
            <a:spAutoFit/>
          </a:bodyPr>
          <a:lstStyle/>
          <a:p>
            <a:pPr>
              <a:defRPr/>
            </a:pPr>
            <a:r>
              <a:rPr lang="en-US" sz="4000" b="1" dirty="0">
                <a:solidFill>
                  <a:srgbClr val="0070C0"/>
                </a:solidFill>
                <a:latin typeface="+mn-lt"/>
              </a:rPr>
              <a:t>SPECIES</a:t>
            </a:r>
            <a:r>
              <a:rPr lang="en-US" sz="3600" b="1" dirty="0">
                <a:solidFill>
                  <a:srgbClr val="0070C0"/>
                </a:solidFill>
                <a:latin typeface="+mn-lt"/>
              </a:rPr>
              <a:t>-Related Hazards</a:t>
            </a:r>
            <a:endParaRPr lang="en-US" sz="3200" dirty="0">
              <a:solidFill>
                <a:srgbClr val="0070C0"/>
              </a:solidFill>
              <a:latin typeface="+mn-lt"/>
            </a:endParaRPr>
          </a:p>
        </p:txBody>
      </p:sp>
      <p:sp>
        <p:nvSpPr>
          <p:cNvPr id="11" name="TextBox 10"/>
          <p:cNvSpPr txBox="1"/>
          <p:nvPr/>
        </p:nvSpPr>
        <p:spPr>
          <a:xfrm>
            <a:off x="1359081" y="2345607"/>
            <a:ext cx="4886325" cy="2678112"/>
          </a:xfrm>
          <a:prstGeom prst="rect">
            <a:avLst/>
          </a:prstGeom>
          <a:noFill/>
        </p:spPr>
        <p:txBody>
          <a:bodyPr wrap="square">
            <a:spAutoFit/>
          </a:bodyPr>
          <a:lstStyle/>
          <a:p>
            <a:pPr marL="457200" indent="-457200">
              <a:buFont typeface="Wingdings" panose="05000000000000000000" pitchFamily="2" charset="2"/>
              <a:buChar char="§"/>
              <a:defRPr/>
            </a:pPr>
            <a:r>
              <a:rPr lang="en-US" sz="2800" dirty="0">
                <a:latin typeface="Calibri" panose="020F0502020204030204" pitchFamily="34" charset="0"/>
                <a:cs typeface="Calibri" panose="020F0502020204030204" pitchFamily="34" charset="0"/>
              </a:rPr>
              <a:t>Pathogens (harvest)</a:t>
            </a:r>
          </a:p>
          <a:p>
            <a:pPr marL="457200" indent="-457200">
              <a:buFont typeface="Wingdings" panose="05000000000000000000" pitchFamily="2" charset="2"/>
              <a:buChar char="§"/>
              <a:defRPr/>
            </a:pPr>
            <a:r>
              <a:rPr lang="en-US" sz="2800" dirty="0">
                <a:latin typeface="Calibri" panose="020F0502020204030204" pitchFamily="34" charset="0"/>
                <a:cs typeface="Calibri" panose="020F0502020204030204" pitchFamily="34" charset="0"/>
              </a:rPr>
              <a:t>Parasites</a:t>
            </a:r>
          </a:p>
          <a:p>
            <a:pPr marL="457200" indent="-457200">
              <a:buFont typeface="Wingdings" panose="05000000000000000000" pitchFamily="2" charset="2"/>
              <a:buChar char="§"/>
              <a:defRPr/>
            </a:pPr>
            <a:r>
              <a:rPr lang="en-US" sz="2800" dirty="0">
                <a:latin typeface="Calibri" panose="020F0502020204030204" pitchFamily="34" charset="0"/>
                <a:cs typeface="Calibri" panose="020F0502020204030204" pitchFamily="34" charset="0"/>
              </a:rPr>
              <a:t>Natural Toxins</a:t>
            </a:r>
          </a:p>
          <a:p>
            <a:pPr marL="457200" indent="-457200">
              <a:buFont typeface="Wingdings" panose="05000000000000000000" pitchFamily="2" charset="2"/>
              <a:buChar char="§"/>
              <a:defRPr/>
            </a:pPr>
            <a:r>
              <a:rPr lang="en-US" sz="2800" dirty="0">
                <a:latin typeface="Calibri" panose="020F0502020204030204" pitchFamily="34" charset="0"/>
                <a:cs typeface="Calibri" panose="020F0502020204030204" pitchFamily="34" charset="0"/>
              </a:rPr>
              <a:t>Histamine </a:t>
            </a:r>
          </a:p>
          <a:p>
            <a:pPr marL="457200" indent="-457200">
              <a:buFont typeface="Wingdings" panose="05000000000000000000" pitchFamily="2" charset="2"/>
              <a:buChar char="§"/>
              <a:defRPr/>
            </a:pPr>
            <a:r>
              <a:rPr lang="en-US" sz="2800" dirty="0">
                <a:latin typeface="Calibri" panose="020F0502020204030204" pitchFamily="34" charset="0"/>
                <a:cs typeface="Calibri" panose="020F0502020204030204" pitchFamily="34" charset="0"/>
              </a:rPr>
              <a:t>Environmental Chemicals</a:t>
            </a:r>
          </a:p>
          <a:p>
            <a:pPr marL="457200" indent="-457200">
              <a:buFont typeface="Wingdings" panose="05000000000000000000" pitchFamily="2" charset="2"/>
              <a:buChar char="§"/>
              <a:defRPr/>
            </a:pPr>
            <a:r>
              <a:rPr lang="en-US" sz="2800" dirty="0">
                <a:latin typeface="Calibri" panose="020F0502020204030204" pitchFamily="34" charset="0"/>
                <a:cs typeface="Calibri" panose="020F0502020204030204" pitchFamily="34" charset="0"/>
              </a:rPr>
              <a:t>Aquaculture Drugs</a:t>
            </a:r>
          </a:p>
        </p:txBody>
      </p:sp>
      <p:grpSp>
        <p:nvGrpSpPr>
          <p:cNvPr id="56327" name="Group 34"/>
          <p:cNvGrpSpPr>
            <a:grpSpLocks/>
          </p:cNvGrpSpPr>
          <p:nvPr/>
        </p:nvGrpSpPr>
        <p:grpSpPr bwMode="auto">
          <a:xfrm>
            <a:off x="6643597" y="3769070"/>
            <a:ext cx="4401378" cy="523220"/>
            <a:chOff x="-745696" y="5923387"/>
            <a:chExt cx="2503954" cy="354114"/>
          </a:xfrm>
        </p:grpSpPr>
        <p:sp>
          <p:nvSpPr>
            <p:cNvPr id="19" name="Rounded Rectangle 18"/>
            <p:cNvSpPr/>
            <p:nvPr/>
          </p:nvSpPr>
          <p:spPr>
            <a:xfrm>
              <a:off x="-626116" y="5931734"/>
              <a:ext cx="2264795" cy="337425"/>
            </a:xfrm>
            <a:prstGeom prst="roundRect">
              <a:avLst/>
            </a:prstGeom>
            <a:solidFill>
              <a:schemeClr val="tx2">
                <a:lumMod val="5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56332" name="TextBox 35"/>
            <p:cNvSpPr txBox="1">
              <a:spLocks noChangeArrowheads="1"/>
            </p:cNvSpPr>
            <p:nvPr/>
          </p:nvSpPr>
          <p:spPr bwMode="auto">
            <a:xfrm>
              <a:off x="-745696" y="5923387"/>
              <a:ext cx="2503954" cy="35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ctr"/>
              <a:r>
                <a:rPr lang="en-US" altLang="en-US" sz="2800" dirty="0">
                  <a:solidFill>
                    <a:schemeClr val="bg1"/>
                  </a:solidFill>
                </a:rPr>
                <a:t>Vertebrate</a:t>
              </a:r>
              <a:r>
                <a:rPr lang="en-US" altLang="en-US" sz="2800" dirty="0">
                  <a:solidFill>
                    <a:srgbClr val="C4AD04"/>
                  </a:solidFill>
                </a:rPr>
                <a:t> Table 3-2: 3-3</a:t>
              </a:r>
            </a:p>
          </p:txBody>
        </p:sp>
      </p:grpSp>
      <p:grpSp>
        <p:nvGrpSpPr>
          <p:cNvPr id="56328" name="Group 34"/>
          <p:cNvGrpSpPr>
            <a:grpSpLocks/>
          </p:cNvGrpSpPr>
          <p:nvPr/>
        </p:nvGrpSpPr>
        <p:grpSpPr bwMode="auto">
          <a:xfrm>
            <a:off x="6532092" y="1600230"/>
            <a:ext cx="2643510" cy="954107"/>
            <a:chOff x="790322" y="5866939"/>
            <a:chExt cx="848719" cy="859485"/>
          </a:xfrm>
        </p:grpSpPr>
        <p:sp>
          <p:nvSpPr>
            <p:cNvPr id="23" name="Rounded Rectangle 22"/>
            <p:cNvSpPr/>
            <p:nvPr/>
          </p:nvSpPr>
          <p:spPr>
            <a:xfrm>
              <a:off x="790322" y="5931733"/>
              <a:ext cx="848719" cy="747257"/>
            </a:xfrm>
            <a:prstGeom prst="roundRect">
              <a:avLst/>
            </a:prstGeom>
            <a:solidFill>
              <a:schemeClr val="tx2">
                <a:lumMod val="5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56330" name="TextBox 35"/>
            <p:cNvSpPr txBox="1">
              <a:spLocks noChangeArrowheads="1"/>
            </p:cNvSpPr>
            <p:nvPr/>
          </p:nvSpPr>
          <p:spPr bwMode="auto">
            <a:xfrm>
              <a:off x="811839" y="5866939"/>
              <a:ext cx="827202" cy="859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ctr"/>
              <a:r>
                <a:rPr lang="en-US" altLang="en-US" sz="2800" dirty="0">
                  <a:solidFill>
                    <a:schemeClr val="bg1"/>
                  </a:solidFill>
                </a:rPr>
                <a:t>Invertebrate </a:t>
              </a:r>
              <a:br>
                <a:rPr lang="en-US" altLang="en-US" sz="2800" dirty="0"/>
              </a:br>
              <a:r>
                <a:rPr lang="en-US" altLang="en-US" sz="2800" dirty="0">
                  <a:solidFill>
                    <a:srgbClr val="FFC000"/>
                  </a:solidFill>
                </a:rPr>
                <a:t>Table 3-3: 3-40</a:t>
              </a:r>
            </a:p>
          </p:txBody>
        </p:sp>
      </p:grpSp>
      <p:pic>
        <p:nvPicPr>
          <p:cNvPr id="16" name="Picture 15">
            <a:extLst>
              <a:ext uri="{FF2B5EF4-FFF2-40B4-BE49-F238E27FC236}">
                <a16:creationId xmlns:a16="http://schemas.microsoft.com/office/drawing/2014/main" id="{73861C77-02BF-4A37-BFEF-D70D18EFF7C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50010" y="1461907"/>
            <a:ext cx="2566079" cy="1849263"/>
          </a:xfrm>
          <a:prstGeom prst="rect">
            <a:avLst/>
          </a:prstGeom>
        </p:spPr>
      </p:pic>
    </p:spTree>
    <p:extLst>
      <p:ext uri="{BB962C8B-B14F-4D97-AF65-F5344CB8AC3E}">
        <p14:creationId xmlns:p14="http://schemas.microsoft.com/office/powerpoint/2010/main" val="326005303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able&#10;&#10;Description automatically generated">
            <a:extLst>
              <a:ext uri="{FF2B5EF4-FFF2-40B4-BE49-F238E27FC236}">
                <a16:creationId xmlns:a16="http://schemas.microsoft.com/office/drawing/2014/main" id="{EC57C5DA-D103-45C1-84C7-35223DD48411}"/>
              </a:ext>
            </a:extLst>
          </p:cNvPr>
          <p:cNvPicPr>
            <a:picLocks noChangeAspect="1"/>
          </p:cNvPicPr>
          <p:nvPr/>
        </p:nvPicPr>
        <p:blipFill rotWithShape="1">
          <a:blip r:embed="rId3">
            <a:extLst>
              <a:ext uri="{28A0092B-C50C-407E-A947-70E740481C1C}">
                <a14:useLocalDpi xmlns:a14="http://schemas.microsoft.com/office/drawing/2010/main" val="0"/>
              </a:ext>
            </a:extLst>
          </a:blip>
          <a:srcRect l="3572" t="2562" r="3493"/>
          <a:stretch/>
        </p:blipFill>
        <p:spPr>
          <a:xfrm>
            <a:off x="7134964" y="2447497"/>
            <a:ext cx="4142721" cy="4410503"/>
          </a:xfrm>
          <a:prstGeom prst="rect">
            <a:avLst/>
          </a:prstGeom>
          <a:ln>
            <a:solidFill>
              <a:schemeClr val="accent1">
                <a:lumMod val="75000"/>
              </a:schemeClr>
            </a:solidFill>
          </a:ln>
        </p:spPr>
      </p:pic>
      <p:sp>
        <p:nvSpPr>
          <p:cNvPr id="51202" name="Rectangle 2"/>
          <p:cNvSpPr>
            <a:spLocks noGrp="1"/>
          </p:cNvSpPr>
          <p:nvPr>
            <p:ph type="title"/>
          </p:nvPr>
        </p:nvSpPr>
        <p:spPr>
          <a:xfrm>
            <a:off x="637521" y="-160409"/>
            <a:ext cx="9144000" cy="1219200"/>
          </a:xfrm>
        </p:spPr>
        <p:txBody>
          <a:bodyPr>
            <a:noAutofit/>
          </a:bodyPr>
          <a:lstStyle/>
          <a:p>
            <a:pPr algn="l" eaLnBrk="1" hangingPunct="1">
              <a:defRPr/>
            </a:pPr>
            <a:r>
              <a:rPr lang="en-US" altLang="en-US" dirty="0">
                <a:ea typeface="MS PGothic" panose="020B0600070205080204" pitchFamily="34" charset="-128"/>
              </a:rPr>
              <a:t>Potential Seafood Hazards</a:t>
            </a:r>
            <a:endParaRPr lang="en-US" dirty="0"/>
          </a:p>
        </p:txBody>
      </p:sp>
      <p:sp>
        <p:nvSpPr>
          <p:cNvPr id="7" name="Slide Number Placeholder 6">
            <a:extLst>
              <a:ext uri="{FF2B5EF4-FFF2-40B4-BE49-F238E27FC236}">
                <a16:creationId xmlns:a16="http://schemas.microsoft.com/office/drawing/2014/main" id="{5955B253-7F4D-4EBB-B0D7-EC8E5F06BBB2}"/>
              </a:ext>
            </a:extLst>
          </p:cNvPr>
          <p:cNvSpPr>
            <a:spLocks noGrp="1"/>
          </p:cNvSpPr>
          <p:nvPr>
            <p:ph type="sldNum" sz="quarter" idx="12"/>
          </p:nvPr>
        </p:nvSpPr>
        <p:spPr>
          <a:xfrm>
            <a:off x="9347200" y="6532278"/>
            <a:ext cx="2844800" cy="288925"/>
          </a:xfrm>
        </p:spPr>
        <p:txBody>
          <a:bodyPr/>
          <a:lstStyle/>
          <a:p>
            <a:fld id="{2D4FA31A-ABA5-4667-BACC-3489C0083671}" type="slidenum">
              <a:rPr lang="en-US" altLang="en-US" smtClean="0"/>
              <a:pPr/>
              <a:t>29</a:t>
            </a:fld>
            <a:endParaRPr lang="en-US" altLang="en-US" dirty="0"/>
          </a:p>
        </p:txBody>
      </p:sp>
      <p:sp>
        <p:nvSpPr>
          <p:cNvPr id="4" name="TextBox 3"/>
          <p:cNvSpPr txBox="1"/>
          <p:nvPr/>
        </p:nvSpPr>
        <p:spPr>
          <a:xfrm>
            <a:off x="1191792" y="1146466"/>
            <a:ext cx="7028518" cy="707886"/>
          </a:xfrm>
          <a:prstGeom prst="rect">
            <a:avLst/>
          </a:prstGeom>
          <a:noFill/>
        </p:spPr>
        <p:txBody>
          <a:bodyPr wrap="square" lIns="91440" tIns="45720" rIns="91440" bIns="45720" anchor="t">
            <a:spAutoFit/>
          </a:bodyPr>
          <a:lstStyle/>
          <a:p>
            <a:pPr>
              <a:defRPr/>
            </a:pPr>
            <a:r>
              <a:rPr lang="en-US" sz="4000" b="1" dirty="0">
                <a:solidFill>
                  <a:srgbClr val="0070C0"/>
                </a:solidFill>
                <a:latin typeface="+mn-lt"/>
                <a:ea typeface="MS PGothic"/>
              </a:rPr>
              <a:t>SPECIES</a:t>
            </a:r>
            <a:r>
              <a:rPr lang="en-US" sz="3600" b="1" dirty="0">
                <a:solidFill>
                  <a:srgbClr val="0070C0"/>
                </a:solidFill>
                <a:latin typeface="+mn-lt"/>
                <a:ea typeface="MS PGothic"/>
              </a:rPr>
              <a:t>-Related Hazards</a:t>
            </a:r>
            <a:endParaRPr lang="en-US" sz="3200" dirty="0">
              <a:solidFill>
                <a:srgbClr val="0070C0"/>
              </a:solidFill>
              <a:latin typeface="+mn-lt"/>
              <a:ea typeface="MS PGothic"/>
              <a:cs typeface="Calibri"/>
            </a:endParaRPr>
          </a:p>
        </p:txBody>
      </p:sp>
      <p:grpSp>
        <p:nvGrpSpPr>
          <p:cNvPr id="56327" name="Group 34"/>
          <p:cNvGrpSpPr>
            <a:grpSpLocks/>
          </p:cNvGrpSpPr>
          <p:nvPr/>
        </p:nvGrpSpPr>
        <p:grpSpPr bwMode="auto">
          <a:xfrm>
            <a:off x="7002426" y="1868434"/>
            <a:ext cx="4401378" cy="523220"/>
            <a:chOff x="-744893" y="5931733"/>
            <a:chExt cx="2503954" cy="354114"/>
          </a:xfrm>
        </p:grpSpPr>
        <p:sp>
          <p:nvSpPr>
            <p:cNvPr id="19" name="Rounded Rectangle 18"/>
            <p:cNvSpPr/>
            <p:nvPr/>
          </p:nvSpPr>
          <p:spPr>
            <a:xfrm>
              <a:off x="-626116" y="5931734"/>
              <a:ext cx="2264795" cy="337425"/>
            </a:xfrm>
            <a:prstGeom prst="roundRect">
              <a:avLst/>
            </a:prstGeom>
            <a:solidFill>
              <a:schemeClr val="tx2">
                <a:lumMod val="5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56332" name="TextBox 35"/>
            <p:cNvSpPr txBox="1">
              <a:spLocks noChangeArrowheads="1"/>
            </p:cNvSpPr>
            <p:nvPr/>
          </p:nvSpPr>
          <p:spPr bwMode="auto">
            <a:xfrm>
              <a:off x="-744893" y="5931733"/>
              <a:ext cx="2503954" cy="35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ctr"/>
              <a:r>
                <a:rPr lang="en-US" altLang="en-US" sz="2800" dirty="0">
                  <a:solidFill>
                    <a:schemeClr val="bg1"/>
                  </a:solidFill>
                </a:rPr>
                <a:t>Vertebrate</a:t>
              </a:r>
              <a:r>
                <a:rPr lang="en-US" altLang="en-US" sz="2800" dirty="0">
                  <a:solidFill>
                    <a:srgbClr val="C4AD04"/>
                  </a:solidFill>
                </a:rPr>
                <a:t> Table 3-2: 3-3</a:t>
              </a:r>
            </a:p>
          </p:txBody>
        </p:sp>
      </p:grpSp>
      <p:grpSp>
        <p:nvGrpSpPr>
          <p:cNvPr id="56328" name="Group 34"/>
          <p:cNvGrpSpPr>
            <a:grpSpLocks/>
          </p:cNvGrpSpPr>
          <p:nvPr/>
        </p:nvGrpSpPr>
        <p:grpSpPr bwMode="auto">
          <a:xfrm>
            <a:off x="3747544" y="2133275"/>
            <a:ext cx="2643510" cy="954107"/>
            <a:chOff x="790322" y="5875618"/>
            <a:chExt cx="848719" cy="859485"/>
          </a:xfrm>
        </p:grpSpPr>
        <p:sp>
          <p:nvSpPr>
            <p:cNvPr id="23" name="Rounded Rectangle 22"/>
            <p:cNvSpPr/>
            <p:nvPr/>
          </p:nvSpPr>
          <p:spPr>
            <a:xfrm>
              <a:off x="790322" y="5931733"/>
              <a:ext cx="848719" cy="747257"/>
            </a:xfrm>
            <a:prstGeom prst="roundRect">
              <a:avLst/>
            </a:prstGeom>
            <a:solidFill>
              <a:schemeClr val="tx2">
                <a:lumMod val="5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56330" name="TextBox 35"/>
            <p:cNvSpPr txBox="1">
              <a:spLocks noChangeArrowheads="1"/>
            </p:cNvSpPr>
            <p:nvPr/>
          </p:nvSpPr>
          <p:spPr bwMode="auto">
            <a:xfrm>
              <a:off x="790322" y="5875618"/>
              <a:ext cx="827202" cy="859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ctr"/>
              <a:r>
                <a:rPr lang="en-US" altLang="en-US" sz="2800" dirty="0">
                  <a:solidFill>
                    <a:schemeClr val="bg1"/>
                  </a:solidFill>
                </a:rPr>
                <a:t>Invertebrate </a:t>
              </a:r>
              <a:br>
                <a:rPr lang="en-US" altLang="en-US" sz="2800" dirty="0"/>
              </a:br>
              <a:r>
                <a:rPr lang="en-US" altLang="en-US" sz="2800" dirty="0">
                  <a:solidFill>
                    <a:srgbClr val="FFC000"/>
                  </a:solidFill>
                </a:rPr>
                <a:t>Table 3-3: 3-40</a:t>
              </a:r>
            </a:p>
          </p:txBody>
        </p:sp>
      </p:grpSp>
      <p:pic>
        <p:nvPicPr>
          <p:cNvPr id="6" name="Picture 5" descr="Table&#10;&#10;Description automatically generated">
            <a:extLst>
              <a:ext uri="{FF2B5EF4-FFF2-40B4-BE49-F238E27FC236}">
                <a16:creationId xmlns:a16="http://schemas.microsoft.com/office/drawing/2014/main" id="{FE8DE9CE-9C6D-4E98-B3E4-8050AA6882C7}"/>
              </a:ext>
            </a:extLst>
          </p:cNvPr>
          <p:cNvPicPr>
            <a:picLocks noChangeAspect="1"/>
          </p:cNvPicPr>
          <p:nvPr/>
        </p:nvPicPr>
        <p:blipFill rotWithShape="1">
          <a:blip r:embed="rId4">
            <a:extLst>
              <a:ext uri="{28A0092B-C50C-407E-A947-70E740481C1C}">
                <a14:useLocalDpi xmlns:a14="http://schemas.microsoft.com/office/drawing/2010/main" val="0"/>
              </a:ext>
            </a:extLst>
          </a:blip>
          <a:srcRect l="2680" r="2012" b="35044"/>
          <a:stretch/>
        </p:blipFill>
        <p:spPr>
          <a:xfrm>
            <a:off x="1346358" y="3148393"/>
            <a:ext cx="5001279" cy="3691886"/>
          </a:xfrm>
          <a:prstGeom prst="rect">
            <a:avLst/>
          </a:prstGeom>
          <a:ln>
            <a:solidFill>
              <a:schemeClr val="accent1">
                <a:lumMod val="75000"/>
              </a:schemeClr>
            </a:solidFill>
          </a:ln>
        </p:spPr>
      </p:pic>
      <p:pic>
        <p:nvPicPr>
          <p:cNvPr id="5" name="Picture 4">
            <a:extLst>
              <a:ext uri="{FF2B5EF4-FFF2-40B4-BE49-F238E27FC236}">
                <a16:creationId xmlns:a16="http://schemas.microsoft.com/office/drawing/2014/main" id="{6FBA8120-92EF-4314-9012-B332165D182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0182" y="2056179"/>
            <a:ext cx="2282544" cy="1636611"/>
          </a:xfrm>
          <a:prstGeom prst="rect">
            <a:avLst/>
          </a:prstGeom>
        </p:spPr>
      </p:pic>
      <p:pic>
        <p:nvPicPr>
          <p:cNvPr id="9" name="Picture 8" descr="A picture containing spiny-finned fish, fish&#10;&#10;Description automatically generated">
            <a:extLst>
              <a:ext uri="{FF2B5EF4-FFF2-40B4-BE49-F238E27FC236}">
                <a16:creationId xmlns:a16="http://schemas.microsoft.com/office/drawing/2014/main" id="{E9B80442-3ED6-49F6-84D9-532F86C7A867}"/>
              </a:ext>
            </a:extLst>
          </p:cNvPr>
          <p:cNvPicPr>
            <a:picLocks noChangeAspect="1"/>
          </p:cNvPicPr>
          <p:nvPr/>
        </p:nvPicPr>
        <p:blipFill rotWithShape="1">
          <a:blip r:embed="rId6">
            <a:extLst>
              <a:ext uri="{28A0092B-C50C-407E-A947-70E740481C1C}">
                <a14:useLocalDpi xmlns:a14="http://schemas.microsoft.com/office/drawing/2010/main" val="0"/>
              </a:ext>
            </a:extLst>
          </a:blip>
          <a:srcRect t="16803"/>
          <a:stretch/>
        </p:blipFill>
        <p:spPr>
          <a:xfrm>
            <a:off x="7176945" y="0"/>
            <a:ext cx="4227998" cy="1912074"/>
          </a:xfrm>
          <a:prstGeom prst="rect">
            <a:avLst/>
          </a:prstGeom>
        </p:spPr>
      </p:pic>
    </p:spTree>
    <p:extLst>
      <p:ext uri="{BB962C8B-B14F-4D97-AF65-F5344CB8AC3E}">
        <p14:creationId xmlns:p14="http://schemas.microsoft.com/office/powerpoint/2010/main" val="24959972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a:extLst>
              <a:ext uri="{FF2B5EF4-FFF2-40B4-BE49-F238E27FC236}">
                <a16:creationId xmlns:a16="http://schemas.microsoft.com/office/drawing/2014/main" id="{9E4D43F9-51BB-B94D-FB44-ADD247EF35DF}"/>
              </a:ext>
            </a:extLst>
          </p:cNvPr>
          <p:cNvSpPr>
            <a:spLocks noGrp="1"/>
          </p:cNvSpPr>
          <p:nvPr>
            <p:ph type="title"/>
          </p:nvPr>
        </p:nvSpPr>
        <p:spPr>
          <a:xfrm>
            <a:off x="1905000" y="509588"/>
            <a:ext cx="6299200" cy="1143000"/>
          </a:xfrm>
        </p:spPr>
        <p:txBody>
          <a:bodyPr/>
          <a:lstStyle/>
          <a:p>
            <a:pPr algn="ctr" eaLnBrk="1" hangingPunct="1"/>
            <a:r>
              <a:rPr lang="en-US" altLang="en-US" sz="4400" dirty="0">
                <a:ea typeface="MS PGothic" panose="020B0600070205080204" pitchFamily="34" charset="-128"/>
              </a:rPr>
              <a:t>Purpose of this Training</a:t>
            </a:r>
          </a:p>
        </p:txBody>
      </p:sp>
      <p:sp>
        <p:nvSpPr>
          <p:cNvPr id="14339" name="Rectangle 3">
            <a:extLst>
              <a:ext uri="{FF2B5EF4-FFF2-40B4-BE49-F238E27FC236}">
                <a16:creationId xmlns:a16="http://schemas.microsoft.com/office/drawing/2014/main" id="{26E55193-9158-712B-E3A1-9B9223A21698}"/>
              </a:ext>
            </a:extLst>
          </p:cNvPr>
          <p:cNvSpPr>
            <a:spLocks noGrp="1"/>
          </p:cNvSpPr>
          <p:nvPr>
            <p:ph idx="1"/>
          </p:nvPr>
        </p:nvSpPr>
        <p:spPr>
          <a:xfrm>
            <a:off x="2286000" y="1671638"/>
            <a:ext cx="8229600" cy="4800600"/>
          </a:xfrm>
        </p:spPr>
        <p:txBody>
          <a:bodyPr vert="horz" lIns="91440" tIns="45720" rIns="91440" bIns="45720" rtlCol="0" anchor="t">
            <a:normAutofit/>
          </a:bodyPr>
          <a:lstStyle/>
          <a:p>
            <a:pPr eaLnBrk="1" hangingPunct="1">
              <a:lnSpc>
                <a:spcPct val="90000"/>
              </a:lnSpc>
              <a:buFont typeface="Wingdings" panose="05000000000000000000" pitchFamily="2" charset="2"/>
              <a:buNone/>
            </a:pPr>
            <a:r>
              <a:rPr lang="en-US" altLang="en-US" dirty="0">
                <a:solidFill>
                  <a:schemeClr val="tx2"/>
                </a:solidFill>
                <a:ea typeface="MS PGothic" panose="020B0600070205080204" pitchFamily="34" charset="-128"/>
              </a:rPr>
              <a:t>Individuals who complete this course will meet</a:t>
            </a:r>
            <a:br>
              <a:rPr lang="en-US" altLang="en-US" dirty="0">
                <a:solidFill>
                  <a:schemeClr val="tx2"/>
                </a:solidFill>
                <a:ea typeface="MS PGothic" panose="020B0600070205080204" pitchFamily="34" charset="-128"/>
              </a:rPr>
            </a:br>
            <a:r>
              <a:rPr lang="en-US" altLang="en-US" dirty="0">
                <a:solidFill>
                  <a:schemeClr val="tx2"/>
                </a:solidFill>
                <a:ea typeface="MS PGothic" panose="020B0600070205080204" pitchFamily="34" charset="-128"/>
              </a:rPr>
              <a:t>the training requirement of the FDA Seafood HACCP regulation and can do the following:</a:t>
            </a:r>
            <a:br>
              <a:rPr lang="en-US" altLang="en-US" dirty="0">
                <a:solidFill>
                  <a:schemeClr val="tx2"/>
                </a:solidFill>
                <a:ea typeface="MS PGothic" panose="020B0600070205080204" pitchFamily="34" charset="-128"/>
              </a:rPr>
            </a:br>
            <a:endParaRPr lang="en-US" altLang="en-US" dirty="0">
              <a:ea typeface="MS PGothic" panose="020B0600070205080204" pitchFamily="34" charset="-128"/>
            </a:endParaRPr>
          </a:p>
          <a:p>
            <a:pPr lvl="1" eaLnBrk="1" hangingPunct="1">
              <a:lnSpc>
                <a:spcPct val="90000"/>
              </a:lnSpc>
            </a:pPr>
            <a:r>
              <a:rPr lang="en-US" altLang="en-US" b="0" dirty="0">
                <a:ea typeface="MS PGothic"/>
              </a:rPr>
              <a:t>Conduct a Hazard Analysis</a:t>
            </a:r>
          </a:p>
          <a:p>
            <a:pPr lvl="1" eaLnBrk="1" hangingPunct="1">
              <a:lnSpc>
                <a:spcPct val="90000"/>
              </a:lnSpc>
            </a:pPr>
            <a:r>
              <a:rPr lang="en-US" altLang="en-US" b="0" dirty="0">
                <a:ea typeface="MS PGothic" panose="020B0600070205080204" pitchFamily="34" charset="-128"/>
              </a:rPr>
              <a:t>Develop a HACCP Plan for seafood products as required by the FDA regulation</a:t>
            </a:r>
          </a:p>
          <a:p>
            <a:pPr lvl="1" eaLnBrk="1" hangingPunct="1">
              <a:lnSpc>
                <a:spcPct val="90000"/>
              </a:lnSpc>
            </a:pPr>
            <a:r>
              <a:rPr lang="en-US" altLang="en-US" b="0" dirty="0">
                <a:ea typeface="MS PGothic" panose="020B0600070205080204" pitchFamily="34" charset="-128"/>
              </a:rPr>
              <a:t>Reassess or modify a HACCP Plan as necessary and/or required by the FDA regulation</a:t>
            </a:r>
          </a:p>
          <a:p>
            <a:pPr lvl="1" eaLnBrk="1" hangingPunct="1">
              <a:lnSpc>
                <a:spcPct val="90000"/>
              </a:lnSpc>
            </a:pPr>
            <a:r>
              <a:rPr lang="en-US" altLang="en-US" b="0" dirty="0">
                <a:ea typeface="MS PGothic" panose="020B0600070205080204" pitchFamily="34" charset="-128"/>
              </a:rPr>
              <a:t>Review HACCP Plan records as required by the FDA regulation</a:t>
            </a:r>
          </a:p>
        </p:txBody>
      </p:sp>
      <p:sp>
        <p:nvSpPr>
          <p:cNvPr id="2" name="Slide Number Placeholder 1">
            <a:extLst>
              <a:ext uri="{FF2B5EF4-FFF2-40B4-BE49-F238E27FC236}">
                <a16:creationId xmlns:a16="http://schemas.microsoft.com/office/drawing/2014/main" id="{CAE9A628-9ED4-42C9-A2D4-646FB00EBB5E}"/>
              </a:ext>
            </a:extLst>
          </p:cNvPr>
          <p:cNvSpPr>
            <a:spLocks noGrp="1"/>
          </p:cNvSpPr>
          <p:nvPr>
            <p:ph type="sldNum" sz="quarter" idx="12"/>
          </p:nvPr>
        </p:nvSpPr>
        <p:spPr/>
        <p:txBody>
          <a:bodyPr/>
          <a:lstStyle/>
          <a:p>
            <a:fld id="{2D4FA31A-ABA5-4667-BACC-3489C0083671}" type="slidenum">
              <a:rPr lang="en-US" altLang="en-US" smtClean="0"/>
              <a:pPr/>
              <a:t>3</a:t>
            </a:fld>
            <a:endParaRPr lang="en-US" altLang="en-US" dirty="0"/>
          </a:p>
        </p:txBody>
      </p:sp>
      <p:pic>
        <p:nvPicPr>
          <p:cNvPr id="14340" name="Picture 1">
            <a:extLst>
              <a:ext uri="{FF2B5EF4-FFF2-40B4-BE49-F238E27FC236}">
                <a16:creationId xmlns:a16="http://schemas.microsoft.com/office/drawing/2014/main" id="{18A0B05C-7C95-6092-C6FA-7A85DADA8C5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38200" y="533400"/>
            <a:ext cx="1333500" cy="109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AF6FEAD0-952D-4D89-88B9-0F371651AB8D}"/>
              </a:ext>
            </a:extLst>
          </p:cNvPr>
          <p:cNvSpPr txBox="1"/>
          <p:nvPr/>
        </p:nvSpPr>
        <p:spPr>
          <a:xfrm>
            <a:off x="6453963" y="3007943"/>
            <a:ext cx="5051499" cy="2677656"/>
          </a:xfrm>
          <a:prstGeom prst="rect">
            <a:avLst/>
          </a:prstGeom>
          <a:noFill/>
        </p:spPr>
        <p:txBody>
          <a:bodyPr wrap="square" lIns="91440" tIns="45720" rIns="91440" bIns="45720" anchor="t">
            <a:spAutoFit/>
          </a:bodyPr>
          <a:lstStyle/>
          <a:p>
            <a:pPr marL="457200" indent="-457200">
              <a:buFont typeface="Wingdings" panose="05000000000000000000" pitchFamily="2" charset="2"/>
              <a:buChar char="§"/>
              <a:defRPr/>
            </a:pPr>
            <a:r>
              <a:rPr lang="en-US" sz="2400" dirty="0">
                <a:latin typeface="+mn-lt"/>
                <a:ea typeface="Calibri"/>
              </a:rPr>
              <a:t>Pathogenic Bacteria Contamination after Pasteurization and Specialized Cooking Processes</a:t>
            </a:r>
            <a:endParaRPr lang="en-US" sz="2400" dirty="0">
              <a:latin typeface="+mn-lt"/>
              <a:ea typeface="MS PGothic"/>
            </a:endParaRPr>
          </a:p>
          <a:p>
            <a:pPr marL="457200" indent="-457200">
              <a:buFont typeface="Wingdings" panose="05000000000000000000" pitchFamily="2" charset="2"/>
              <a:buChar char="§"/>
              <a:defRPr/>
            </a:pPr>
            <a:r>
              <a:rPr lang="en-US" sz="2400" dirty="0">
                <a:latin typeface="+mn-lt"/>
                <a:ea typeface="MS PGothic"/>
              </a:rPr>
              <a:t>Allergens and Food Intolerance Substances</a:t>
            </a:r>
            <a:endParaRPr lang="en-US" sz="2400">
              <a:latin typeface="+mn-lt"/>
              <a:ea typeface="MS PGothic"/>
              <a:cs typeface="Calibri"/>
            </a:endParaRPr>
          </a:p>
          <a:p>
            <a:pPr marL="457200" indent="-457200">
              <a:buFont typeface="Wingdings" panose="05000000000000000000" pitchFamily="2" charset="2"/>
              <a:buChar char="§"/>
              <a:defRPr/>
            </a:pPr>
            <a:r>
              <a:rPr lang="en-US" sz="2400" dirty="0">
                <a:latin typeface="+mn-lt"/>
              </a:rPr>
              <a:t>Metal Inclusion</a:t>
            </a:r>
          </a:p>
          <a:p>
            <a:pPr marL="457200" indent="-457200">
              <a:buFont typeface="Wingdings" panose="05000000000000000000" pitchFamily="2" charset="2"/>
              <a:buChar char="§"/>
              <a:defRPr/>
            </a:pPr>
            <a:r>
              <a:rPr lang="en-US" sz="2400" dirty="0">
                <a:latin typeface="+mn-lt"/>
              </a:rPr>
              <a:t>Glass Inclusion</a:t>
            </a:r>
          </a:p>
        </p:txBody>
      </p:sp>
      <p:sp>
        <p:nvSpPr>
          <p:cNvPr id="51202" name="Rectangle 2"/>
          <p:cNvSpPr>
            <a:spLocks noGrp="1"/>
          </p:cNvSpPr>
          <p:nvPr>
            <p:ph type="title"/>
          </p:nvPr>
        </p:nvSpPr>
        <p:spPr>
          <a:xfrm>
            <a:off x="609600" y="304800"/>
            <a:ext cx="6216869" cy="1219200"/>
          </a:xfrm>
        </p:spPr>
        <p:txBody>
          <a:bodyPr>
            <a:noAutofit/>
          </a:bodyPr>
          <a:lstStyle/>
          <a:p>
            <a:pPr algn="l" eaLnBrk="1" hangingPunct="1">
              <a:defRPr/>
            </a:pPr>
            <a:r>
              <a:rPr lang="en-US" altLang="en-US" dirty="0">
                <a:ea typeface="MS PGothic" panose="020B0600070205080204" pitchFamily="34" charset="-128"/>
              </a:rPr>
              <a:t>Potential Seafood Hazards</a:t>
            </a:r>
            <a:endParaRPr lang="en-US" dirty="0"/>
          </a:p>
        </p:txBody>
      </p:sp>
      <p:sp>
        <p:nvSpPr>
          <p:cNvPr id="5" name="Slide Number Placeholder 4">
            <a:extLst>
              <a:ext uri="{FF2B5EF4-FFF2-40B4-BE49-F238E27FC236}">
                <a16:creationId xmlns:a16="http://schemas.microsoft.com/office/drawing/2014/main" id="{765A1E6C-2ADC-4AB1-AD77-E62B3AE726CA}"/>
              </a:ext>
            </a:extLst>
          </p:cNvPr>
          <p:cNvSpPr>
            <a:spLocks noGrp="1"/>
          </p:cNvSpPr>
          <p:nvPr>
            <p:ph type="sldNum" sz="quarter" idx="12"/>
          </p:nvPr>
        </p:nvSpPr>
        <p:spPr>
          <a:xfrm>
            <a:off x="9347200" y="6451286"/>
            <a:ext cx="2844800" cy="288925"/>
          </a:xfrm>
        </p:spPr>
        <p:txBody>
          <a:bodyPr/>
          <a:lstStyle/>
          <a:p>
            <a:fld id="{2D4FA31A-ABA5-4667-BACC-3489C0083671}" type="slidenum">
              <a:rPr lang="en-US" altLang="en-US" smtClean="0"/>
              <a:pPr/>
              <a:t>30</a:t>
            </a:fld>
            <a:endParaRPr lang="en-US" altLang="en-US" dirty="0"/>
          </a:p>
        </p:txBody>
      </p:sp>
      <p:sp>
        <p:nvSpPr>
          <p:cNvPr id="4" name="TextBox 3"/>
          <p:cNvSpPr txBox="1"/>
          <p:nvPr/>
        </p:nvSpPr>
        <p:spPr>
          <a:xfrm>
            <a:off x="711749" y="1170187"/>
            <a:ext cx="6368500" cy="715430"/>
          </a:xfrm>
          <a:prstGeom prst="rect">
            <a:avLst/>
          </a:prstGeom>
          <a:noFill/>
        </p:spPr>
        <p:txBody>
          <a:bodyPr wrap="square">
            <a:spAutoFit/>
          </a:bodyPr>
          <a:lstStyle/>
          <a:p>
            <a:pPr>
              <a:defRPr/>
            </a:pPr>
            <a:r>
              <a:rPr lang="en-US" sz="4000" b="1" dirty="0">
                <a:solidFill>
                  <a:srgbClr val="0070C0"/>
                </a:solidFill>
                <a:latin typeface="+mn-lt"/>
              </a:rPr>
              <a:t>Process</a:t>
            </a:r>
            <a:r>
              <a:rPr lang="en-US" sz="3600" b="1" dirty="0">
                <a:solidFill>
                  <a:srgbClr val="0070C0"/>
                </a:solidFill>
                <a:latin typeface="+mn-lt"/>
              </a:rPr>
              <a:t>-Related Hazards</a:t>
            </a:r>
            <a:endParaRPr lang="en-US" sz="3200" dirty="0">
              <a:solidFill>
                <a:srgbClr val="0070C0"/>
              </a:solidFill>
              <a:latin typeface="+mn-lt"/>
            </a:endParaRPr>
          </a:p>
        </p:txBody>
      </p:sp>
      <p:sp>
        <p:nvSpPr>
          <p:cNvPr id="14" name="TextBox 13">
            <a:extLst>
              <a:ext uri="{FF2B5EF4-FFF2-40B4-BE49-F238E27FC236}">
                <a16:creationId xmlns:a16="http://schemas.microsoft.com/office/drawing/2014/main" id="{FAC491E8-3F3C-4BA9-89D1-85D157C98114}"/>
              </a:ext>
            </a:extLst>
          </p:cNvPr>
          <p:cNvSpPr txBox="1"/>
          <p:nvPr/>
        </p:nvSpPr>
        <p:spPr>
          <a:xfrm>
            <a:off x="1017006" y="2102833"/>
            <a:ext cx="5165680" cy="4154984"/>
          </a:xfrm>
          <a:prstGeom prst="rect">
            <a:avLst/>
          </a:prstGeom>
          <a:noFill/>
        </p:spPr>
        <p:txBody>
          <a:bodyPr wrap="square" lIns="91440" tIns="45720" rIns="91440" bIns="45720" anchor="t">
            <a:spAutoFit/>
          </a:bodyPr>
          <a:lstStyle/>
          <a:p>
            <a:pPr marL="457200" indent="-457200">
              <a:buFont typeface="Wingdings" panose="05000000000000000000" pitchFamily="2" charset="2"/>
              <a:buChar char="§"/>
              <a:defRPr/>
            </a:pPr>
            <a:r>
              <a:rPr lang="en-US" sz="2400" dirty="0">
                <a:latin typeface="+mn-lt"/>
              </a:rPr>
              <a:t>Pathogen Bacteria Growth </a:t>
            </a:r>
            <a:br>
              <a:rPr lang="en-US" sz="2400" dirty="0">
                <a:latin typeface="+mn-lt"/>
              </a:rPr>
            </a:br>
            <a:r>
              <a:rPr lang="en-US" sz="2400" dirty="0">
                <a:latin typeface="+mn-lt"/>
              </a:rPr>
              <a:t>– Temperature Abuse</a:t>
            </a:r>
          </a:p>
          <a:p>
            <a:pPr marL="457200" indent="-457200">
              <a:buFont typeface="Wingdings" panose="05000000000000000000" pitchFamily="2" charset="2"/>
              <a:buChar char="§"/>
              <a:defRPr/>
            </a:pPr>
            <a:r>
              <a:rPr lang="en-US" sz="2400" i="1" dirty="0">
                <a:latin typeface="+mn-lt"/>
              </a:rPr>
              <a:t>C. botulinum </a:t>
            </a:r>
            <a:r>
              <a:rPr lang="en-US" sz="2400" dirty="0">
                <a:latin typeface="+mn-lt"/>
              </a:rPr>
              <a:t>Toxin</a:t>
            </a:r>
          </a:p>
          <a:p>
            <a:pPr marL="457200" indent="-457200">
              <a:buFont typeface="Wingdings" panose="05000000000000000000" pitchFamily="2" charset="2"/>
              <a:buChar char="§"/>
              <a:defRPr/>
            </a:pPr>
            <a:r>
              <a:rPr lang="en-US" sz="2400" i="1" dirty="0">
                <a:latin typeface="+mn-lt"/>
              </a:rPr>
              <a:t>S. aureus </a:t>
            </a:r>
            <a:r>
              <a:rPr lang="en-US" sz="2400" dirty="0">
                <a:latin typeface="+mn-lt"/>
              </a:rPr>
              <a:t>Toxin – Drying</a:t>
            </a:r>
          </a:p>
          <a:p>
            <a:pPr marL="457200" indent="-457200">
              <a:buFont typeface="Wingdings" panose="05000000000000000000" pitchFamily="2" charset="2"/>
              <a:buChar char="§"/>
              <a:defRPr/>
            </a:pPr>
            <a:r>
              <a:rPr lang="en-US" sz="2400" i="1" dirty="0">
                <a:latin typeface="+mn-lt"/>
              </a:rPr>
              <a:t>S. aureus </a:t>
            </a:r>
            <a:r>
              <a:rPr lang="en-US" sz="2400" dirty="0">
                <a:latin typeface="+mn-lt"/>
              </a:rPr>
              <a:t>Toxin – Batter</a:t>
            </a:r>
          </a:p>
          <a:p>
            <a:pPr marL="457200" indent="-457200">
              <a:buFont typeface="Wingdings" panose="05000000000000000000" pitchFamily="2" charset="2"/>
              <a:buChar char="§"/>
              <a:defRPr/>
            </a:pPr>
            <a:r>
              <a:rPr lang="en-US" sz="2400" dirty="0">
                <a:latin typeface="+mn-lt"/>
              </a:rPr>
              <a:t>Pathogen Bacteria Survival through Cooking and Pasteurization</a:t>
            </a:r>
          </a:p>
          <a:p>
            <a:pPr marL="457200" indent="-457200">
              <a:buFont typeface="Wingdings" panose="05000000000000000000" pitchFamily="2" charset="2"/>
              <a:buChar char="§"/>
              <a:defRPr/>
            </a:pPr>
            <a:r>
              <a:rPr lang="en-US" sz="2400" dirty="0">
                <a:latin typeface="+mn-lt"/>
              </a:rPr>
              <a:t>Pathogen Bacteria Survival through Processes Designed to Retain Raw Product Characteristics</a:t>
            </a:r>
          </a:p>
          <a:p>
            <a:pPr marL="457200" indent="-457200">
              <a:buFont typeface="Wingdings" panose="05000000000000000000" pitchFamily="2" charset="2"/>
              <a:buChar char="§"/>
              <a:defRPr/>
            </a:pPr>
            <a:endParaRPr lang="en-US" sz="2400" dirty="0">
              <a:latin typeface="+mn-lt"/>
              <a:cs typeface="Calibri"/>
            </a:endParaRPr>
          </a:p>
        </p:txBody>
      </p:sp>
      <p:pic>
        <p:nvPicPr>
          <p:cNvPr id="17" name="Picture 16" descr="A screenshot of a video game&#10;&#10;Description automatically generated with medium confidence">
            <a:extLst>
              <a:ext uri="{FF2B5EF4-FFF2-40B4-BE49-F238E27FC236}">
                <a16:creationId xmlns:a16="http://schemas.microsoft.com/office/drawing/2014/main" id="{D0B02861-CCFE-494E-B57E-E07A0E816504}"/>
              </a:ext>
            </a:extLst>
          </p:cNvPr>
          <p:cNvPicPr>
            <a:picLocks noChangeAspect="1"/>
          </p:cNvPicPr>
          <p:nvPr/>
        </p:nvPicPr>
        <p:blipFill rotWithShape="1">
          <a:blip r:embed="rId3">
            <a:extLst>
              <a:ext uri="{28A0092B-C50C-407E-A947-70E740481C1C}">
                <a14:useLocalDpi xmlns:a14="http://schemas.microsoft.com/office/drawing/2010/main" val="0"/>
              </a:ext>
            </a:extLst>
          </a:blip>
          <a:srcRect t="13571"/>
          <a:stretch/>
        </p:blipFill>
        <p:spPr>
          <a:xfrm>
            <a:off x="7423586" y="-1"/>
            <a:ext cx="3470934" cy="2700184"/>
          </a:xfrm>
          <a:prstGeom prst="rect">
            <a:avLst/>
          </a:prstGeom>
        </p:spPr>
      </p:pic>
      <p:sp>
        <p:nvSpPr>
          <p:cNvPr id="18" name="Rectangle 17">
            <a:extLst>
              <a:ext uri="{FF2B5EF4-FFF2-40B4-BE49-F238E27FC236}">
                <a16:creationId xmlns:a16="http://schemas.microsoft.com/office/drawing/2014/main" id="{9BCA5BB0-E126-4B11-8925-2FFAA78858F5}"/>
              </a:ext>
            </a:extLst>
          </p:cNvPr>
          <p:cNvSpPr/>
          <p:nvPr/>
        </p:nvSpPr>
        <p:spPr>
          <a:xfrm>
            <a:off x="7718649" y="357491"/>
            <a:ext cx="1079284" cy="553217"/>
          </a:xfrm>
          <a:prstGeom prst="rect">
            <a:avLst/>
          </a:prstGeom>
          <a:solidFill>
            <a:schemeClr val="accent2">
              <a:lumMod val="75000"/>
            </a:schemeClr>
          </a:solidFill>
          <a:ln w="57150">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Seafood</a:t>
            </a:r>
            <a:endParaRPr lang="en-US" sz="4400" b="1" dirty="0"/>
          </a:p>
        </p:txBody>
      </p:sp>
    </p:spTree>
    <p:extLst>
      <p:ext uri="{BB962C8B-B14F-4D97-AF65-F5344CB8AC3E}">
        <p14:creationId xmlns:p14="http://schemas.microsoft.com/office/powerpoint/2010/main" val="218071254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p:cNvSpPr>
          <p:nvPr>
            <p:ph type="title"/>
          </p:nvPr>
        </p:nvSpPr>
        <p:spPr>
          <a:xfrm>
            <a:off x="609600" y="304800"/>
            <a:ext cx="6216869" cy="1219200"/>
          </a:xfrm>
        </p:spPr>
        <p:txBody>
          <a:bodyPr>
            <a:noAutofit/>
          </a:bodyPr>
          <a:lstStyle/>
          <a:p>
            <a:pPr algn="l" eaLnBrk="1" hangingPunct="1">
              <a:defRPr/>
            </a:pPr>
            <a:r>
              <a:rPr lang="en-US" altLang="en-US" dirty="0">
                <a:ea typeface="MS PGothic" panose="020B0600070205080204" pitchFamily="34" charset="-128"/>
              </a:rPr>
              <a:t>Potential Seafood Hazards</a:t>
            </a:r>
            <a:endParaRPr lang="en-US" dirty="0"/>
          </a:p>
        </p:txBody>
      </p:sp>
      <p:sp>
        <p:nvSpPr>
          <p:cNvPr id="5" name="Slide Number Placeholder 4">
            <a:extLst>
              <a:ext uri="{FF2B5EF4-FFF2-40B4-BE49-F238E27FC236}">
                <a16:creationId xmlns:a16="http://schemas.microsoft.com/office/drawing/2014/main" id="{765A1E6C-2ADC-4AB1-AD77-E62B3AE726CA}"/>
              </a:ext>
            </a:extLst>
          </p:cNvPr>
          <p:cNvSpPr>
            <a:spLocks noGrp="1"/>
          </p:cNvSpPr>
          <p:nvPr>
            <p:ph type="sldNum" sz="quarter" idx="12"/>
          </p:nvPr>
        </p:nvSpPr>
        <p:spPr>
          <a:xfrm>
            <a:off x="9347200" y="6451286"/>
            <a:ext cx="2844800" cy="288925"/>
          </a:xfrm>
        </p:spPr>
        <p:txBody>
          <a:bodyPr/>
          <a:lstStyle/>
          <a:p>
            <a:fld id="{2D4FA31A-ABA5-4667-BACC-3489C0083671}" type="slidenum">
              <a:rPr lang="en-US" altLang="en-US" smtClean="0"/>
              <a:pPr/>
              <a:t>31</a:t>
            </a:fld>
            <a:endParaRPr lang="en-US" altLang="en-US" dirty="0"/>
          </a:p>
        </p:txBody>
      </p:sp>
      <p:sp>
        <p:nvSpPr>
          <p:cNvPr id="4" name="TextBox 3"/>
          <p:cNvSpPr txBox="1"/>
          <p:nvPr/>
        </p:nvSpPr>
        <p:spPr>
          <a:xfrm>
            <a:off x="711749" y="1170187"/>
            <a:ext cx="6368500" cy="715430"/>
          </a:xfrm>
          <a:prstGeom prst="rect">
            <a:avLst/>
          </a:prstGeom>
          <a:noFill/>
        </p:spPr>
        <p:txBody>
          <a:bodyPr wrap="square">
            <a:spAutoFit/>
          </a:bodyPr>
          <a:lstStyle/>
          <a:p>
            <a:pPr>
              <a:defRPr/>
            </a:pPr>
            <a:r>
              <a:rPr lang="en-US" sz="4000" b="1" dirty="0">
                <a:solidFill>
                  <a:srgbClr val="0070C0"/>
                </a:solidFill>
                <a:latin typeface="+mn-lt"/>
              </a:rPr>
              <a:t>Process</a:t>
            </a:r>
            <a:r>
              <a:rPr lang="en-US" sz="3600" b="1" dirty="0">
                <a:solidFill>
                  <a:srgbClr val="0070C0"/>
                </a:solidFill>
                <a:latin typeface="+mn-lt"/>
              </a:rPr>
              <a:t>-Related Hazards</a:t>
            </a:r>
            <a:endParaRPr lang="en-US" sz="3200" dirty="0">
              <a:solidFill>
                <a:srgbClr val="0070C0"/>
              </a:solidFill>
              <a:latin typeface="+mn-lt"/>
            </a:endParaRPr>
          </a:p>
        </p:txBody>
      </p:sp>
      <p:grpSp>
        <p:nvGrpSpPr>
          <p:cNvPr id="56328" name="Group 34"/>
          <p:cNvGrpSpPr>
            <a:grpSpLocks/>
          </p:cNvGrpSpPr>
          <p:nvPr/>
        </p:nvGrpSpPr>
        <p:grpSpPr bwMode="auto">
          <a:xfrm>
            <a:off x="8130363" y="5317183"/>
            <a:ext cx="2820987" cy="954107"/>
            <a:chOff x="288207" y="5931733"/>
            <a:chExt cx="1470854" cy="1209274"/>
          </a:xfrm>
        </p:grpSpPr>
        <p:sp>
          <p:nvSpPr>
            <p:cNvPr id="23" name="Rounded Rectangle 22"/>
            <p:cNvSpPr/>
            <p:nvPr/>
          </p:nvSpPr>
          <p:spPr>
            <a:xfrm>
              <a:off x="447129" y="5931733"/>
              <a:ext cx="1191913" cy="1185548"/>
            </a:xfrm>
            <a:prstGeom prst="roundRect">
              <a:avLst/>
            </a:prstGeom>
            <a:solidFill>
              <a:schemeClr val="tx2">
                <a:lumMod val="5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56330" name="TextBox 35"/>
            <p:cNvSpPr txBox="1">
              <a:spLocks noChangeArrowheads="1"/>
            </p:cNvSpPr>
            <p:nvPr/>
          </p:nvSpPr>
          <p:spPr bwMode="auto">
            <a:xfrm>
              <a:off x="288207" y="5931733"/>
              <a:ext cx="1470854" cy="12092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ctr"/>
              <a:r>
                <a:rPr lang="en-US" altLang="en-US" sz="2800" dirty="0">
                  <a:solidFill>
                    <a:srgbClr val="C4AD04"/>
                  </a:solidFill>
                </a:rPr>
                <a:t>Table 3-4:</a:t>
              </a:r>
            </a:p>
            <a:p>
              <a:pPr algn="ctr"/>
              <a:r>
                <a:rPr lang="en-US" altLang="en-US" sz="2800" dirty="0">
                  <a:solidFill>
                    <a:srgbClr val="C4AD04"/>
                  </a:solidFill>
                </a:rPr>
                <a:t>3-52</a:t>
              </a:r>
            </a:p>
          </p:txBody>
        </p:sp>
      </p:grpSp>
      <p:pic>
        <p:nvPicPr>
          <p:cNvPr id="3" name="Picture 2" descr="Calendar&#10;&#10;Description automatically generated">
            <a:extLst>
              <a:ext uri="{FF2B5EF4-FFF2-40B4-BE49-F238E27FC236}">
                <a16:creationId xmlns:a16="http://schemas.microsoft.com/office/drawing/2014/main" id="{44AFFD68-368D-411D-A71C-8F517BC49861}"/>
              </a:ext>
            </a:extLst>
          </p:cNvPr>
          <p:cNvPicPr>
            <a:picLocks noChangeAspect="1"/>
          </p:cNvPicPr>
          <p:nvPr/>
        </p:nvPicPr>
        <p:blipFill rotWithShape="1">
          <a:blip r:embed="rId3">
            <a:extLst>
              <a:ext uri="{28A0092B-C50C-407E-A947-70E740481C1C}">
                <a14:useLocalDpi xmlns:a14="http://schemas.microsoft.com/office/drawing/2010/main" val="0"/>
              </a:ext>
            </a:extLst>
          </a:blip>
          <a:srcRect r="150" b="11245"/>
          <a:stretch/>
        </p:blipFill>
        <p:spPr>
          <a:xfrm>
            <a:off x="848686" y="1965576"/>
            <a:ext cx="7205618" cy="4779351"/>
          </a:xfrm>
          <a:prstGeom prst="rect">
            <a:avLst/>
          </a:prstGeom>
          <a:ln>
            <a:solidFill>
              <a:schemeClr val="accent1">
                <a:lumMod val="75000"/>
              </a:schemeClr>
            </a:solidFill>
          </a:ln>
        </p:spPr>
      </p:pic>
      <p:pic>
        <p:nvPicPr>
          <p:cNvPr id="17" name="Picture 16" descr="A screenshot of a video game&#10;&#10;Description automatically generated with medium confidence">
            <a:extLst>
              <a:ext uri="{FF2B5EF4-FFF2-40B4-BE49-F238E27FC236}">
                <a16:creationId xmlns:a16="http://schemas.microsoft.com/office/drawing/2014/main" id="{D0B02861-CCFE-494E-B57E-E07A0E816504}"/>
              </a:ext>
            </a:extLst>
          </p:cNvPr>
          <p:cNvPicPr>
            <a:picLocks noChangeAspect="1"/>
          </p:cNvPicPr>
          <p:nvPr/>
        </p:nvPicPr>
        <p:blipFill rotWithShape="1">
          <a:blip r:embed="rId4">
            <a:extLst>
              <a:ext uri="{28A0092B-C50C-407E-A947-70E740481C1C}">
                <a14:useLocalDpi xmlns:a14="http://schemas.microsoft.com/office/drawing/2010/main" val="0"/>
              </a:ext>
            </a:extLst>
          </a:blip>
          <a:srcRect t="13571"/>
          <a:stretch/>
        </p:blipFill>
        <p:spPr>
          <a:xfrm>
            <a:off x="8433679" y="-1"/>
            <a:ext cx="3267143" cy="2540695"/>
          </a:xfrm>
          <a:prstGeom prst="rect">
            <a:avLst/>
          </a:prstGeom>
        </p:spPr>
      </p:pic>
      <p:sp>
        <p:nvSpPr>
          <p:cNvPr id="18" name="Rectangle 17">
            <a:extLst>
              <a:ext uri="{FF2B5EF4-FFF2-40B4-BE49-F238E27FC236}">
                <a16:creationId xmlns:a16="http://schemas.microsoft.com/office/drawing/2014/main" id="{9BCA5BB0-E126-4B11-8925-2FFAA78858F5}"/>
              </a:ext>
            </a:extLst>
          </p:cNvPr>
          <p:cNvSpPr/>
          <p:nvPr/>
        </p:nvSpPr>
        <p:spPr>
          <a:xfrm>
            <a:off x="8711021" y="348631"/>
            <a:ext cx="964097" cy="473472"/>
          </a:xfrm>
          <a:prstGeom prst="rect">
            <a:avLst/>
          </a:prstGeom>
          <a:solidFill>
            <a:schemeClr val="accent2">
              <a:lumMod val="75000"/>
            </a:schemeClr>
          </a:solidFill>
          <a:ln w="57150">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Seafood</a:t>
            </a:r>
            <a:endParaRPr lang="en-US" sz="4000" b="1" dirty="0"/>
          </a:p>
        </p:txBody>
      </p:sp>
    </p:spTree>
    <p:extLst>
      <p:ext uri="{BB962C8B-B14F-4D97-AF65-F5344CB8AC3E}">
        <p14:creationId xmlns:p14="http://schemas.microsoft.com/office/powerpoint/2010/main" val="396815425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Table&#10;&#10;Description automatically generated">
            <a:extLst>
              <a:ext uri="{FF2B5EF4-FFF2-40B4-BE49-F238E27FC236}">
                <a16:creationId xmlns:a16="http://schemas.microsoft.com/office/drawing/2014/main" id="{AB72DB0E-B7A9-487A-A252-4E0FA283C6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32563" y="1491450"/>
            <a:ext cx="3774523" cy="5052540"/>
          </a:xfrm>
          <a:prstGeom prst="rect">
            <a:avLst/>
          </a:prstGeom>
          <a:ln>
            <a:solidFill>
              <a:schemeClr val="accent1">
                <a:lumMod val="75000"/>
              </a:schemeClr>
            </a:solidFill>
          </a:ln>
        </p:spPr>
      </p:pic>
      <p:pic>
        <p:nvPicPr>
          <p:cNvPr id="4" name="Picture 3" descr="Table&#10;&#10;Description automatically generated">
            <a:extLst>
              <a:ext uri="{FF2B5EF4-FFF2-40B4-BE49-F238E27FC236}">
                <a16:creationId xmlns:a16="http://schemas.microsoft.com/office/drawing/2014/main" id="{59DCBF31-D4AC-4E5D-A2D1-E7F8835E9BD6}"/>
              </a:ext>
            </a:extLst>
          </p:cNvPr>
          <p:cNvPicPr>
            <a:picLocks noChangeAspect="1"/>
          </p:cNvPicPr>
          <p:nvPr/>
        </p:nvPicPr>
        <p:blipFill rotWithShape="1">
          <a:blip r:embed="rId4">
            <a:extLst>
              <a:ext uri="{28A0092B-C50C-407E-A947-70E740481C1C}">
                <a14:useLocalDpi xmlns:a14="http://schemas.microsoft.com/office/drawing/2010/main" val="0"/>
              </a:ext>
            </a:extLst>
          </a:blip>
          <a:srcRect t="790"/>
          <a:stretch/>
        </p:blipFill>
        <p:spPr>
          <a:xfrm>
            <a:off x="890605" y="1775308"/>
            <a:ext cx="3626899" cy="4946847"/>
          </a:xfrm>
          <a:prstGeom prst="rect">
            <a:avLst/>
          </a:prstGeom>
          <a:ln>
            <a:solidFill>
              <a:schemeClr val="accent1">
                <a:lumMod val="75000"/>
              </a:schemeClr>
            </a:solidFill>
          </a:ln>
        </p:spPr>
      </p:pic>
      <p:sp>
        <p:nvSpPr>
          <p:cNvPr id="69634" name="Rectangle 2">
            <a:extLst>
              <a:ext uri="{FF2B5EF4-FFF2-40B4-BE49-F238E27FC236}">
                <a16:creationId xmlns:a16="http://schemas.microsoft.com/office/drawing/2014/main" id="{E2DC9B22-1D13-45CD-8467-EEBFF2A6B3CE}"/>
              </a:ext>
            </a:extLst>
          </p:cNvPr>
          <p:cNvSpPr>
            <a:spLocks noGrp="1"/>
          </p:cNvSpPr>
          <p:nvPr>
            <p:ph type="title"/>
          </p:nvPr>
        </p:nvSpPr>
        <p:spPr>
          <a:xfrm>
            <a:off x="1251011" y="227298"/>
            <a:ext cx="10210800" cy="1143000"/>
          </a:xfrm>
        </p:spPr>
        <p:txBody>
          <a:bodyPr>
            <a:normAutofit/>
          </a:bodyPr>
          <a:lstStyle/>
          <a:p>
            <a:pPr algn="ctr">
              <a:defRPr/>
            </a:pPr>
            <a:r>
              <a:rPr lang="en-US" altLang="en-US" dirty="0">
                <a:ea typeface="MS PGothic"/>
              </a:rPr>
              <a:t>Review of Potential Seafood Hazards</a:t>
            </a:r>
          </a:p>
        </p:txBody>
      </p:sp>
      <p:sp>
        <p:nvSpPr>
          <p:cNvPr id="2" name="Slide Number Placeholder 1">
            <a:extLst>
              <a:ext uri="{FF2B5EF4-FFF2-40B4-BE49-F238E27FC236}">
                <a16:creationId xmlns:a16="http://schemas.microsoft.com/office/drawing/2014/main" id="{7CCB4DAF-BB7E-4D25-A866-0B3C8DBFB8D5}"/>
              </a:ext>
            </a:extLst>
          </p:cNvPr>
          <p:cNvSpPr>
            <a:spLocks noGrp="1"/>
          </p:cNvSpPr>
          <p:nvPr>
            <p:ph type="sldNum" sz="quarter" idx="12"/>
          </p:nvPr>
        </p:nvSpPr>
        <p:spPr/>
        <p:txBody>
          <a:bodyPr/>
          <a:lstStyle/>
          <a:p>
            <a:fld id="{2D4FA31A-ABA5-4667-BACC-3489C0083671}" type="slidenum">
              <a:rPr lang="en-US" altLang="en-US" smtClean="0"/>
              <a:pPr/>
              <a:t>32</a:t>
            </a:fld>
            <a:endParaRPr lang="en-US" altLang="en-US" dirty="0"/>
          </a:p>
        </p:txBody>
      </p:sp>
      <p:pic>
        <p:nvPicPr>
          <p:cNvPr id="8" name="Picture 7" descr="Table, calendar&#10;&#10;Description automatically generated">
            <a:extLst>
              <a:ext uri="{FF2B5EF4-FFF2-40B4-BE49-F238E27FC236}">
                <a16:creationId xmlns:a16="http://schemas.microsoft.com/office/drawing/2014/main" id="{9ED68B63-8792-4A1B-857F-B789CB0AE0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87304" y="2178266"/>
            <a:ext cx="5104696" cy="4254284"/>
          </a:xfrm>
          <a:prstGeom prst="rect">
            <a:avLst/>
          </a:prstGeom>
          <a:ln>
            <a:solidFill>
              <a:schemeClr val="accent1">
                <a:lumMod val="75000"/>
              </a:schemeClr>
            </a:solidFill>
          </a:ln>
        </p:spPr>
      </p:pic>
      <p:sp>
        <p:nvSpPr>
          <p:cNvPr id="96263" name="object 8">
            <a:extLst>
              <a:ext uri="{FF2B5EF4-FFF2-40B4-BE49-F238E27FC236}">
                <a16:creationId xmlns:a16="http://schemas.microsoft.com/office/drawing/2014/main" id="{985AE357-CBD5-E71C-5138-65DC853D61CF}"/>
              </a:ext>
            </a:extLst>
          </p:cNvPr>
          <p:cNvSpPr txBox="1">
            <a:spLocks noChangeArrowheads="1"/>
          </p:cNvSpPr>
          <p:nvPr/>
        </p:nvSpPr>
        <p:spPr bwMode="auto">
          <a:xfrm>
            <a:off x="7781986" y="5062880"/>
            <a:ext cx="3679825" cy="950260"/>
          </a:xfrm>
          <a:prstGeom prst="rect">
            <a:avLst/>
          </a:prstGeom>
          <a:solidFill>
            <a:srgbClr val="FFFFFF"/>
          </a:solidFill>
          <a:ln w="76200">
            <a:solidFill>
              <a:srgbClr val="002060"/>
            </a:solidFill>
            <a:miter lim="800000"/>
            <a:headEnd/>
            <a:tailEnd/>
          </a:ln>
        </p:spPr>
        <p:txBody>
          <a:bodyPr lIns="0" tIns="87630" rIns="0" bIns="0">
            <a:spAutoFit/>
          </a:bodyPr>
          <a:lstStyle>
            <a:lvl1pPr marL="1588">
              <a:spcBef>
                <a:spcPct val="20000"/>
              </a:spcBef>
              <a:buFont typeface="Arial" panose="020B0604020202020204" pitchFamily="34" charset="0"/>
              <a:buChar char="•"/>
              <a:defRPr sz="3200" b="1">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b="1">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b="1">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b="1">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b="1">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9pPr>
          </a:lstStyle>
          <a:p>
            <a:pPr algn="ctr">
              <a:spcBef>
                <a:spcPts val="75"/>
              </a:spcBef>
              <a:buFontTx/>
              <a:buNone/>
            </a:pPr>
            <a:r>
              <a:rPr lang="en-US" altLang="en-US" sz="2800" dirty="0">
                <a:solidFill>
                  <a:schemeClr val="tx2">
                    <a:lumMod val="75000"/>
                  </a:schemeClr>
                </a:solidFill>
                <a:latin typeface="Arial" panose="020B0604020202020204" pitchFamily="34" charset="0"/>
                <a:cs typeface="Arial" panose="020B0604020202020204" pitchFamily="34" charset="0"/>
              </a:rPr>
              <a:t>Process-Related  Hazards</a:t>
            </a:r>
          </a:p>
        </p:txBody>
      </p:sp>
      <p:sp>
        <p:nvSpPr>
          <p:cNvPr id="3" name="Rectangle 2">
            <a:extLst>
              <a:ext uri="{FF2B5EF4-FFF2-40B4-BE49-F238E27FC236}">
                <a16:creationId xmlns:a16="http://schemas.microsoft.com/office/drawing/2014/main" id="{DF75B28C-9EC6-4810-BA1C-3321EC6471A6}"/>
              </a:ext>
            </a:extLst>
          </p:cNvPr>
          <p:cNvSpPr/>
          <p:nvPr/>
        </p:nvSpPr>
        <p:spPr>
          <a:xfrm>
            <a:off x="2944326" y="4340954"/>
            <a:ext cx="3231470" cy="1161212"/>
          </a:xfrm>
          <a:prstGeom prst="rect">
            <a:avLst/>
          </a:prstGeom>
          <a:solidFill>
            <a:srgbClr val="C00000"/>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bg1"/>
                </a:solidFill>
              </a:rPr>
              <a:t>Species-Related Hazards</a:t>
            </a:r>
          </a:p>
        </p:txBody>
      </p:sp>
    </p:spTree>
    <p:extLst>
      <p:ext uri="{BB962C8B-B14F-4D97-AF65-F5344CB8AC3E}">
        <p14:creationId xmlns:p14="http://schemas.microsoft.com/office/powerpoint/2010/main" val="365763468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7" name="Rectangle 2">
            <a:extLst>
              <a:ext uri="{FF2B5EF4-FFF2-40B4-BE49-F238E27FC236}">
                <a16:creationId xmlns:a16="http://schemas.microsoft.com/office/drawing/2014/main" id="{E28AB125-C7C6-DC28-6E40-AA720900DAB1}"/>
              </a:ext>
            </a:extLst>
          </p:cNvPr>
          <p:cNvSpPr>
            <a:spLocks noGrp="1"/>
          </p:cNvSpPr>
          <p:nvPr>
            <p:ph type="title"/>
          </p:nvPr>
        </p:nvSpPr>
        <p:spPr>
          <a:xfrm>
            <a:off x="1016000" y="76200"/>
            <a:ext cx="11037888" cy="898525"/>
          </a:xfrm>
        </p:spPr>
        <p:txBody>
          <a:bodyPr/>
          <a:lstStyle/>
          <a:p>
            <a:pPr algn="ctr" eaLnBrk="1" hangingPunct="1"/>
            <a:r>
              <a:rPr lang="en-US" altLang="en-US" dirty="0">
                <a:ea typeface="MS PGothic" panose="020B0600070205080204" pitchFamily="34" charset="-128"/>
              </a:rPr>
              <a:t>Species-Related Food Safety Hazards</a:t>
            </a:r>
            <a:endParaRPr lang="en-US" altLang="en-US" sz="2800" dirty="0">
              <a:ea typeface="MS PGothic" panose="020B0600070205080204" pitchFamily="34" charset="-128"/>
            </a:endParaRPr>
          </a:p>
        </p:txBody>
      </p:sp>
      <p:sp>
        <p:nvSpPr>
          <p:cNvPr id="59394" name="Rectangle 3">
            <a:extLst>
              <a:ext uri="{FF2B5EF4-FFF2-40B4-BE49-F238E27FC236}">
                <a16:creationId xmlns:a16="http://schemas.microsoft.com/office/drawing/2014/main" id="{06D59BDC-A3AE-CA78-4F12-DF98726537E8}"/>
              </a:ext>
            </a:extLst>
          </p:cNvPr>
          <p:cNvSpPr>
            <a:spLocks noGrp="1"/>
          </p:cNvSpPr>
          <p:nvPr>
            <p:ph idx="1"/>
          </p:nvPr>
        </p:nvSpPr>
        <p:spPr>
          <a:xfrm>
            <a:off x="890588" y="1219200"/>
            <a:ext cx="8280400" cy="5334000"/>
          </a:xfrm>
        </p:spPr>
        <p:txBody>
          <a:bodyPr/>
          <a:lstStyle/>
          <a:p>
            <a:pPr eaLnBrk="1" hangingPunct="1">
              <a:lnSpc>
                <a:spcPct val="80000"/>
              </a:lnSpc>
              <a:buFont typeface="Wingdings" panose="05000000000000000000" pitchFamily="2" charset="2"/>
              <a:buNone/>
            </a:pPr>
            <a:endParaRPr lang="en-US" altLang="en-US" sz="1200" dirty="0">
              <a:ea typeface="MS PGothic" panose="020B0600070205080204" pitchFamily="34" charset="-128"/>
            </a:endParaRPr>
          </a:p>
          <a:p>
            <a:pPr eaLnBrk="1" hangingPunct="1">
              <a:lnSpc>
                <a:spcPct val="80000"/>
              </a:lnSpc>
              <a:buFont typeface="Wingdings" panose="05000000000000000000" pitchFamily="2" charset="2"/>
              <a:buNone/>
            </a:pPr>
            <a:r>
              <a:rPr lang="en-US" altLang="en-US" sz="2800" dirty="0">
                <a:solidFill>
                  <a:schemeClr val="tx2"/>
                </a:solidFill>
                <a:latin typeface="Comic Sans MS" panose="030F0702030302020204" pitchFamily="66" charset="0"/>
                <a:ea typeface="MS PGothic" panose="020B0600070205080204" pitchFamily="34" charset="-128"/>
                <a:cs typeface="Calibri" panose="020F0502020204030204" pitchFamily="34" charset="0"/>
              </a:rPr>
              <a:t>Parasites:</a:t>
            </a:r>
            <a:r>
              <a:rPr lang="en-US" altLang="en-US" sz="2800" dirty="0">
                <a:latin typeface="Comic Sans MS" panose="030F0702030302020204" pitchFamily="66" charset="0"/>
                <a:ea typeface="MS PGothic" panose="020B0600070205080204" pitchFamily="34" charset="-128"/>
                <a:cs typeface="Calibri" panose="020F0502020204030204" pitchFamily="34" charset="0"/>
              </a:rPr>
              <a:t> </a:t>
            </a:r>
            <a:r>
              <a:rPr lang="en-US" altLang="en-US" sz="2800" dirty="0">
                <a:ea typeface="MS PGothic" panose="020B0600070205080204" pitchFamily="34" charset="-128"/>
              </a:rPr>
              <a:t>	</a:t>
            </a:r>
          </a:p>
          <a:p>
            <a:pPr eaLnBrk="1" hangingPunct="1">
              <a:lnSpc>
                <a:spcPct val="80000"/>
              </a:lnSpc>
              <a:buFont typeface="Wingdings" panose="05000000000000000000" pitchFamily="2" charset="2"/>
              <a:buNone/>
            </a:pPr>
            <a:r>
              <a:rPr lang="en-US" altLang="en-US" sz="3600" dirty="0">
                <a:ea typeface="MS PGothic" panose="020B0600070205080204" pitchFamily="34" charset="-128"/>
              </a:rPr>
              <a:t>	</a:t>
            </a:r>
            <a:r>
              <a:rPr lang="en-US" altLang="en-US" u="sng" dirty="0">
                <a:ea typeface="MS PGothic" panose="020B0600070205080204" pitchFamily="34" charset="-128"/>
              </a:rPr>
              <a:t>Hazard</a:t>
            </a:r>
            <a:r>
              <a:rPr lang="en-US" altLang="en-US" dirty="0">
                <a:ea typeface="MS PGothic" panose="020B0600070205080204" pitchFamily="34" charset="-128"/>
              </a:rPr>
              <a:t>: </a:t>
            </a:r>
            <a:r>
              <a:rPr lang="en-US" altLang="en-US" b="0" dirty="0">
                <a:ea typeface="MS PGothic" panose="020B0600070205080204" pitchFamily="34" charset="-128"/>
              </a:rPr>
              <a:t>Living parasites in certain fish or shellfish species that can infect humans.</a:t>
            </a:r>
            <a:br>
              <a:rPr lang="en-US" altLang="en-US" b="0" dirty="0">
                <a:ea typeface="MS PGothic" panose="020B0600070205080204" pitchFamily="34" charset="-128"/>
              </a:rPr>
            </a:br>
            <a:r>
              <a:rPr lang="en-US" altLang="en-US" sz="2400" b="0" dirty="0">
                <a:ea typeface="MS PGothic" panose="020B0600070205080204" pitchFamily="34" charset="-128"/>
              </a:rPr>
              <a:t> </a:t>
            </a:r>
            <a:endParaRPr lang="en-US" altLang="en-US" b="0" dirty="0">
              <a:ea typeface="MS PGothic" panose="020B0600070205080204" pitchFamily="34" charset="-128"/>
            </a:endParaRPr>
          </a:p>
          <a:p>
            <a:pPr eaLnBrk="1" hangingPunct="1">
              <a:lnSpc>
                <a:spcPct val="80000"/>
              </a:lnSpc>
              <a:buFont typeface="Wingdings" panose="05000000000000000000" pitchFamily="2" charset="2"/>
              <a:buNone/>
            </a:pPr>
            <a:r>
              <a:rPr lang="en-US" altLang="en-US" sz="2800" dirty="0">
                <a:ea typeface="MS PGothic" panose="020B0600070205080204" pitchFamily="34" charset="-128"/>
              </a:rPr>
              <a:t>	</a:t>
            </a:r>
            <a:r>
              <a:rPr lang="en-US" altLang="en-US" u="sng" dirty="0">
                <a:ea typeface="MS PGothic" panose="020B0600070205080204" pitchFamily="34" charset="-128"/>
              </a:rPr>
              <a:t>Controls</a:t>
            </a:r>
            <a:r>
              <a:rPr lang="en-US" altLang="en-US" dirty="0">
                <a:ea typeface="MS PGothic" panose="020B0600070205080204" pitchFamily="34" charset="-128"/>
              </a:rPr>
              <a:t>: </a:t>
            </a:r>
            <a:r>
              <a:rPr lang="en-US" altLang="en-US" b="0" dirty="0">
                <a:ea typeface="MS PGothic" panose="020B0600070205080204" pitchFamily="34" charset="-128"/>
              </a:rPr>
              <a:t>Cooking or proper freezing. </a:t>
            </a:r>
            <a:br>
              <a:rPr lang="en-US" altLang="en-US" sz="2800" b="0" dirty="0">
                <a:ea typeface="MS PGothic" panose="020B0600070205080204" pitchFamily="34" charset="-128"/>
              </a:rPr>
            </a:br>
            <a:endParaRPr lang="en-US" altLang="en-US" sz="2800" b="0" dirty="0">
              <a:ea typeface="MS PGothic" panose="020B0600070205080204" pitchFamily="34" charset="-128"/>
            </a:endParaRPr>
          </a:p>
          <a:p>
            <a:pPr eaLnBrk="1" hangingPunct="1">
              <a:lnSpc>
                <a:spcPct val="80000"/>
              </a:lnSpc>
              <a:buFont typeface="Wingdings" panose="05000000000000000000" pitchFamily="2" charset="2"/>
              <a:buNone/>
            </a:pPr>
            <a:r>
              <a:rPr lang="en-US" altLang="en-US" dirty="0">
                <a:ea typeface="MS PGothic" panose="020B0600070205080204" pitchFamily="34" charset="-128"/>
              </a:rPr>
              <a:t>	</a:t>
            </a:r>
            <a:r>
              <a:rPr lang="en-US" altLang="en-US" u="sng" dirty="0">
                <a:ea typeface="MS PGothic" panose="020B0600070205080204" pitchFamily="34" charset="-128"/>
              </a:rPr>
              <a:t>HACCP Controls</a:t>
            </a:r>
            <a:r>
              <a:rPr lang="en-US" altLang="en-US" dirty="0">
                <a:ea typeface="MS PGothic" panose="020B0600070205080204" pitchFamily="34" charset="-128"/>
              </a:rPr>
              <a:t>: </a:t>
            </a:r>
            <a:r>
              <a:rPr lang="en-US" altLang="en-US" b="0" dirty="0">
                <a:ea typeface="MS PGothic" panose="020B0600070205080204" pitchFamily="34" charset="-128"/>
              </a:rPr>
              <a:t>A processor must properly freeze products that are likely to contain parasites if they will be consumed raw or partially cooked (e.g., sushi, sashimi, cold smoked, pickled, etc.).</a:t>
            </a:r>
          </a:p>
          <a:p>
            <a:pPr eaLnBrk="1" hangingPunct="1">
              <a:lnSpc>
                <a:spcPct val="80000"/>
              </a:lnSpc>
              <a:buFont typeface="Wingdings" panose="05000000000000000000" pitchFamily="2" charset="2"/>
              <a:buNone/>
            </a:pPr>
            <a:endParaRPr lang="en-US" altLang="en-US" sz="2000" dirty="0">
              <a:ea typeface="MS PGothic" panose="020B0600070205080204" pitchFamily="34" charset="-128"/>
            </a:endParaRPr>
          </a:p>
          <a:p>
            <a:pPr eaLnBrk="1" hangingPunct="1">
              <a:lnSpc>
                <a:spcPct val="80000"/>
              </a:lnSpc>
              <a:buFont typeface="Wingdings" panose="05000000000000000000" pitchFamily="2" charset="2"/>
              <a:buNone/>
            </a:pPr>
            <a:r>
              <a:rPr lang="en-US" altLang="en-US" sz="2400" dirty="0">
                <a:ea typeface="MS PGothic" panose="020B0600070205080204" pitchFamily="34" charset="-128"/>
              </a:rPr>
              <a:t>		</a:t>
            </a:r>
          </a:p>
          <a:p>
            <a:pPr eaLnBrk="1" hangingPunct="1">
              <a:lnSpc>
                <a:spcPct val="80000"/>
              </a:lnSpc>
              <a:buFont typeface="Wingdings" panose="05000000000000000000" pitchFamily="2" charset="2"/>
              <a:buChar char="o"/>
            </a:pPr>
            <a:endParaRPr lang="en-US" altLang="en-US" sz="2800" dirty="0">
              <a:ea typeface="MS PGothic" panose="020B0600070205080204" pitchFamily="34" charset="-128"/>
            </a:endParaRPr>
          </a:p>
        </p:txBody>
      </p:sp>
      <p:sp>
        <p:nvSpPr>
          <p:cNvPr id="3" name="Slide Number Placeholder 2">
            <a:extLst>
              <a:ext uri="{FF2B5EF4-FFF2-40B4-BE49-F238E27FC236}">
                <a16:creationId xmlns:a16="http://schemas.microsoft.com/office/drawing/2014/main" id="{7B5493F2-0924-4CA4-B459-05DF2F0A0B3C}"/>
              </a:ext>
            </a:extLst>
          </p:cNvPr>
          <p:cNvSpPr>
            <a:spLocks noGrp="1"/>
          </p:cNvSpPr>
          <p:nvPr>
            <p:ph type="sldNum" sz="quarter" idx="12"/>
          </p:nvPr>
        </p:nvSpPr>
        <p:spPr/>
        <p:txBody>
          <a:bodyPr/>
          <a:lstStyle/>
          <a:p>
            <a:fld id="{2D4FA31A-ABA5-4667-BACC-3489C0083671}" type="slidenum">
              <a:rPr lang="en-US" altLang="en-US" smtClean="0"/>
              <a:pPr/>
              <a:t>33</a:t>
            </a:fld>
            <a:endParaRPr lang="en-US" altLang="en-US" dirty="0"/>
          </a:p>
        </p:txBody>
      </p:sp>
      <p:pic>
        <p:nvPicPr>
          <p:cNvPr id="59396" name="Picture 1" descr="Unknown-1.jpeg">
            <a:extLst>
              <a:ext uri="{FF2B5EF4-FFF2-40B4-BE49-F238E27FC236}">
                <a16:creationId xmlns:a16="http://schemas.microsoft.com/office/drawing/2014/main" id="{D90C52C0-A009-23E8-898D-1524495D471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170988" y="2303462"/>
            <a:ext cx="2438400" cy="2251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ounded Rectangle 22">
            <a:extLst>
              <a:ext uri="{FF2B5EF4-FFF2-40B4-BE49-F238E27FC236}">
                <a16:creationId xmlns:a16="http://schemas.microsoft.com/office/drawing/2014/main" id="{908B5F93-6580-779C-A14D-8FE378FDF343}"/>
              </a:ext>
            </a:extLst>
          </p:cNvPr>
          <p:cNvSpPr/>
          <p:nvPr/>
        </p:nvSpPr>
        <p:spPr bwMode="auto">
          <a:xfrm>
            <a:off x="3220690" y="1150393"/>
            <a:ext cx="1427510" cy="488700"/>
          </a:xfrm>
          <a:prstGeom prst="roundRect">
            <a:avLst/>
          </a:prstGeom>
          <a:solidFill>
            <a:schemeClr val="tx2">
              <a:lumMod val="5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r>
              <a:rPr lang="en-US" sz="2400" dirty="0">
                <a:solidFill>
                  <a:srgbClr val="FFC000"/>
                </a:solidFill>
                <a:cs typeface="Calibri"/>
              </a:rPr>
              <a:t>CHP5: 91</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BCE00B-7687-4380-8E7C-5660FF8FCB66}"/>
              </a:ext>
            </a:extLst>
          </p:cNvPr>
          <p:cNvSpPr>
            <a:spLocks noGrp="1"/>
          </p:cNvSpPr>
          <p:nvPr>
            <p:ph type="title"/>
          </p:nvPr>
        </p:nvSpPr>
        <p:spPr/>
        <p:txBody>
          <a:bodyPr/>
          <a:lstStyle/>
          <a:p>
            <a:pPr algn="ctr"/>
            <a:r>
              <a:rPr lang="en-US" altLang="en-US">
                <a:ea typeface="MS PGothic" panose="020B0600070205080204" pitchFamily="34" charset="-128"/>
              </a:rPr>
              <a:t>Species-Related Food Safety Hazards</a:t>
            </a:r>
            <a:endParaRPr lang="en-US"/>
          </a:p>
        </p:txBody>
      </p:sp>
      <p:sp>
        <p:nvSpPr>
          <p:cNvPr id="3" name="Content Placeholder 2">
            <a:extLst>
              <a:ext uri="{FF2B5EF4-FFF2-40B4-BE49-F238E27FC236}">
                <a16:creationId xmlns:a16="http://schemas.microsoft.com/office/drawing/2014/main" id="{DCA825F2-9814-47F1-A320-C0833843585A}"/>
              </a:ext>
            </a:extLst>
          </p:cNvPr>
          <p:cNvSpPr>
            <a:spLocks noGrp="1"/>
          </p:cNvSpPr>
          <p:nvPr>
            <p:ph idx="1"/>
          </p:nvPr>
        </p:nvSpPr>
        <p:spPr/>
        <p:txBody>
          <a:bodyPr>
            <a:normAutofit lnSpcReduction="10000"/>
          </a:bodyPr>
          <a:lstStyle/>
          <a:p>
            <a:pPr eaLnBrk="1" hangingPunct="1">
              <a:lnSpc>
                <a:spcPct val="80000"/>
              </a:lnSpc>
              <a:buFont typeface="Wingdings" panose="05000000000000000000" pitchFamily="2" charset="2"/>
              <a:buNone/>
            </a:pPr>
            <a:r>
              <a:rPr lang="en-US" altLang="en-US" sz="3600" dirty="0">
                <a:solidFill>
                  <a:schemeClr val="tx2"/>
                </a:solidFill>
                <a:latin typeface="Comic Sans MS" panose="030F0702030302020204" pitchFamily="66" charset="0"/>
                <a:ea typeface="MS PGothic" panose="020B0600070205080204" pitchFamily="34" charset="-128"/>
              </a:rPr>
              <a:t>Harvest Pathogens:</a:t>
            </a:r>
            <a:r>
              <a:rPr lang="en-US" altLang="en-US" sz="3600" dirty="0">
                <a:latin typeface="Comic Sans MS" panose="030F0702030302020204" pitchFamily="66" charset="0"/>
                <a:ea typeface="MS PGothic" panose="020B0600070205080204" pitchFamily="34" charset="-128"/>
              </a:rPr>
              <a:t> </a:t>
            </a:r>
          </a:p>
          <a:p>
            <a:pPr eaLnBrk="1" hangingPunct="1">
              <a:lnSpc>
                <a:spcPct val="80000"/>
              </a:lnSpc>
              <a:buFont typeface="Wingdings" panose="05000000000000000000" pitchFamily="2" charset="2"/>
              <a:buNone/>
            </a:pPr>
            <a:r>
              <a:rPr lang="en-US" altLang="en-US" sz="3600" dirty="0">
                <a:ea typeface="MS PGothic" panose="020B0600070205080204" pitchFamily="34" charset="-128"/>
              </a:rPr>
              <a:t>	</a:t>
            </a:r>
            <a:r>
              <a:rPr lang="en-US" altLang="en-US" sz="2800" u="sng" dirty="0">
                <a:ea typeface="MS PGothic" panose="020B0600070205080204" pitchFamily="34" charset="-128"/>
              </a:rPr>
              <a:t>Hazard</a:t>
            </a:r>
            <a:r>
              <a:rPr lang="en-US" altLang="en-US" sz="2800" dirty="0">
                <a:ea typeface="MS PGothic" panose="020B0600070205080204" pitchFamily="34" charset="-128"/>
              </a:rPr>
              <a:t>: </a:t>
            </a:r>
            <a:r>
              <a:rPr lang="en-US" altLang="en-US" sz="2800" b="0" dirty="0">
                <a:ea typeface="MS PGothic" panose="020B0600070205080204" pitchFamily="34" charset="-128"/>
              </a:rPr>
              <a:t>Harvest waters can have high pathogen levels that contaminate shellfish or some fish.</a:t>
            </a:r>
            <a:br>
              <a:rPr lang="en-US" altLang="en-US" sz="2800" b="0" dirty="0">
                <a:ea typeface="MS PGothic" panose="020B0600070205080204" pitchFamily="34" charset="-128"/>
              </a:rPr>
            </a:br>
            <a:endParaRPr lang="en-US" altLang="en-US" sz="2800" b="0" dirty="0">
              <a:ea typeface="MS PGothic" panose="020B0600070205080204" pitchFamily="34" charset="-128"/>
            </a:endParaRPr>
          </a:p>
          <a:p>
            <a:pPr eaLnBrk="1" hangingPunct="1">
              <a:lnSpc>
                <a:spcPct val="80000"/>
              </a:lnSpc>
              <a:buFont typeface="Wingdings" panose="05000000000000000000" pitchFamily="2" charset="2"/>
              <a:buNone/>
            </a:pPr>
            <a:r>
              <a:rPr lang="en-US" altLang="en-US" sz="2800" b="0" dirty="0">
                <a:ea typeface="MS PGothic" panose="020B0600070205080204" pitchFamily="34" charset="-128"/>
              </a:rPr>
              <a:t>	</a:t>
            </a:r>
            <a:r>
              <a:rPr lang="en-US" altLang="en-US" sz="2800" u="sng" dirty="0">
                <a:ea typeface="MS PGothic" panose="020B0600070205080204" pitchFamily="34" charset="-128"/>
              </a:rPr>
              <a:t>Controls</a:t>
            </a:r>
            <a:r>
              <a:rPr lang="en-US" altLang="en-US" sz="2800" dirty="0">
                <a:ea typeface="MS PGothic" panose="020B0600070205080204" pitchFamily="34" charset="-128"/>
              </a:rPr>
              <a:t>: </a:t>
            </a:r>
            <a:r>
              <a:rPr lang="en-US" altLang="en-US" sz="2800" b="0" dirty="0">
                <a:ea typeface="MS PGothic" panose="020B0600070205080204" pitchFamily="34" charset="-128"/>
              </a:rPr>
              <a:t>Cooking or restricting harvesting to approved waters with safe pathogen levels.</a:t>
            </a:r>
            <a:br>
              <a:rPr lang="en-US" altLang="en-US" sz="2800" b="0" dirty="0">
                <a:ea typeface="MS PGothic" panose="020B0600070205080204" pitchFamily="34" charset="-128"/>
              </a:rPr>
            </a:br>
            <a:r>
              <a:rPr lang="en-US" altLang="en-US" sz="2800" dirty="0">
                <a:ea typeface="MS PGothic" panose="020B0600070205080204" pitchFamily="34" charset="-128"/>
              </a:rPr>
              <a:t>	</a:t>
            </a:r>
          </a:p>
          <a:p>
            <a:pPr eaLnBrk="1" hangingPunct="1">
              <a:lnSpc>
                <a:spcPct val="80000"/>
              </a:lnSpc>
              <a:buFont typeface="Wingdings" panose="05000000000000000000" pitchFamily="2" charset="2"/>
              <a:buNone/>
            </a:pPr>
            <a:r>
              <a:rPr lang="en-US" altLang="en-US" sz="2800" dirty="0">
                <a:ea typeface="MS PGothic" panose="020B0600070205080204" pitchFamily="34" charset="-128"/>
              </a:rPr>
              <a:t>	</a:t>
            </a:r>
            <a:r>
              <a:rPr lang="en-US" altLang="en-US" sz="2800" u="sng" dirty="0">
                <a:ea typeface="MS PGothic" panose="020B0600070205080204" pitchFamily="34" charset="-128"/>
              </a:rPr>
              <a:t>HACCP Controls</a:t>
            </a:r>
            <a:r>
              <a:rPr lang="en-US" altLang="en-US" sz="2800" dirty="0">
                <a:ea typeface="MS PGothic" panose="020B0600070205080204" pitchFamily="34" charset="-128"/>
              </a:rPr>
              <a:t>: </a:t>
            </a:r>
            <a:r>
              <a:rPr lang="en-US" altLang="en-US" sz="2800" b="0" dirty="0">
                <a:ea typeface="MS PGothic" panose="020B0600070205080204" pitchFamily="34" charset="-128"/>
              </a:rPr>
              <a:t>Bivalve molluscan shellfish are only harvested from approved waters and all processors ensure</a:t>
            </a:r>
          </a:p>
          <a:p>
            <a:pPr eaLnBrk="1" hangingPunct="1">
              <a:lnSpc>
                <a:spcPct val="80000"/>
              </a:lnSpc>
              <a:buFont typeface="Wingdings" panose="05000000000000000000" pitchFamily="2" charset="2"/>
              <a:buNone/>
            </a:pPr>
            <a:r>
              <a:rPr lang="en-US" altLang="en-US" sz="2800" b="0" dirty="0">
                <a:ea typeface="MS PGothic" panose="020B0600070205080204" pitchFamily="34" charset="-128"/>
              </a:rPr>
              <a:t>	products are properly tagged or labelled to </a:t>
            </a:r>
          </a:p>
          <a:p>
            <a:pPr eaLnBrk="1" hangingPunct="1">
              <a:lnSpc>
                <a:spcPct val="80000"/>
              </a:lnSpc>
              <a:buFont typeface="Wingdings" panose="05000000000000000000" pitchFamily="2" charset="2"/>
              <a:buNone/>
            </a:pPr>
            <a:r>
              <a:rPr lang="en-US" altLang="en-US" sz="2800" b="0" dirty="0">
                <a:ea typeface="MS PGothic" panose="020B0600070205080204" pitchFamily="34" charset="-128"/>
              </a:rPr>
              <a:t>	ensure traceability.</a:t>
            </a:r>
            <a:endParaRPr lang="en-US" sz="2800" dirty="0"/>
          </a:p>
        </p:txBody>
      </p:sp>
      <p:sp>
        <p:nvSpPr>
          <p:cNvPr id="7" name="Slide Number Placeholder 6">
            <a:extLst>
              <a:ext uri="{FF2B5EF4-FFF2-40B4-BE49-F238E27FC236}">
                <a16:creationId xmlns:a16="http://schemas.microsoft.com/office/drawing/2014/main" id="{EC9812A4-77BC-4A12-A004-3196BC4AFF8C}"/>
              </a:ext>
            </a:extLst>
          </p:cNvPr>
          <p:cNvSpPr>
            <a:spLocks noGrp="1"/>
          </p:cNvSpPr>
          <p:nvPr>
            <p:ph type="sldNum" sz="quarter" idx="12"/>
          </p:nvPr>
        </p:nvSpPr>
        <p:spPr/>
        <p:txBody>
          <a:bodyPr/>
          <a:lstStyle/>
          <a:p>
            <a:fld id="{2D4FA31A-ABA5-4667-BACC-3489C0083671}" type="slidenum">
              <a:rPr lang="en-US" altLang="en-US" smtClean="0"/>
              <a:pPr/>
              <a:t>34</a:t>
            </a:fld>
            <a:endParaRPr lang="en-US" altLang="en-US"/>
          </a:p>
        </p:txBody>
      </p:sp>
      <p:sp>
        <p:nvSpPr>
          <p:cNvPr id="5" name="Rounded Rectangle 22">
            <a:extLst>
              <a:ext uri="{FF2B5EF4-FFF2-40B4-BE49-F238E27FC236}">
                <a16:creationId xmlns:a16="http://schemas.microsoft.com/office/drawing/2014/main" id="{C3828576-3308-465A-BFD1-17E1C99B8C73}"/>
              </a:ext>
            </a:extLst>
          </p:cNvPr>
          <p:cNvSpPr/>
          <p:nvPr/>
        </p:nvSpPr>
        <p:spPr bwMode="auto">
          <a:xfrm>
            <a:off x="5562600" y="1447800"/>
            <a:ext cx="1379738" cy="488700"/>
          </a:xfrm>
          <a:prstGeom prst="roundRect">
            <a:avLst/>
          </a:prstGeom>
          <a:solidFill>
            <a:schemeClr val="tx2">
              <a:lumMod val="5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r>
              <a:rPr lang="en-US" sz="2400" dirty="0">
                <a:solidFill>
                  <a:srgbClr val="FFC000"/>
                </a:solidFill>
                <a:cs typeface="Calibri"/>
              </a:rPr>
              <a:t>CHP4: 75</a:t>
            </a:r>
          </a:p>
        </p:txBody>
      </p:sp>
      <p:pic>
        <p:nvPicPr>
          <p:cNvPr id="6" name="Picture 4">
            <a:extLst>
              <a:ext uri="{FF2B5EF4-FFF2-40B4-BE49-F238E27FC236}">
                <a16:creationId xmlns:a16="http://schemas.microsoft.com/office/drawing/2014/main" id="{6148D94B-EA10-4FED-941F-9492125325D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59800" y="4824761"/>
            <a:ext cx="3200400" cy="141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4760379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a:extLst>
              <a:ext uri="{FF2B5EF4-FFF2-40B4-BE49-F238E27FC236}">
                <a16:creationId xmlns:a16="http://schemas.microsoft.com/office/drawing/2014/main" id="{B7F78409-D749-E3DC-B422-BF5C40849D24}"/>
              </a:ext>
            </a:extLst>
          </p:cNvPr>
          <p:cNvSpPr>
            <a:spLocks noGrp="1"/>
          </p:cNvSpPr>
          <p:nvPr>
            <p:ph type="title"/>
          </p:nvPr>
        </p:nvSpPr>
        <p:spPr>
          <a:xfrm>
            <a:off x="1016000" y="76200"/>
            <a:ext cx="11037888" cy="898525"/>
          </a:xfrm>
        </p:spPr>
        <p:txBody>
          <a:bodyPr/>
          <a:lstStyle/>
          <a:p>
            <a:pPr algn="ctr" eaLnBrk="1" hangingPunct="1"/>
            <a:r>
              <a:rPr lang="en-US" altLang="en-US" dirty="0">
                <a:ea typeface="MS PGothic" panose="020B0600070205080204" pitchFamily="34" charset="-128"/>
              </a:rPr>
              <a:t>Species-Related Food Safety Hazards</a:t>
            </a:r>
            <a:endParaRPr lang="en-US" altLang="en-US" sz="2800" dirty="0">
              <a:ea typeface="MS PGothic" panose="020B0600070205080204" pitchFamily="34" charset="-128"/>
            </a:endParaRPr>
          </a:p>
        </p:txBody>
      </p:sp>
      <p:sp>
        <p:nvSpPr>
          <p:cNvPr id="61443" name="Rectangle 3">
            <a:extLst>
              <a:ext uri="{FF2B5EF4-FFF2-40B4-BE49-F238E27FC236}">
                <a16:creationId xmlns:a16="http://schemas.microsoft.com/office/drawing/2014/main" id="{94D8CFCB-10CC-DDB5-6667-2DBD80955B3B}"/>
              </a:ext>
            </a:extLst>
          </p:cNvPr>
          <p:cNvSpPr>
            <a:spLocks noGrp="1"/>
          </p:cNvSpPr>
          <p:nvPr>
            <p:ph idx="1"/>
          </p:nvPr>
        </p:nvSpPr>
        <p:spPr>
          <a:xfrm>
            <a:off x="836613" y="1447800"/>
            <a:ext cx="7773987" cy="5200650"/>
          </a:xfrm>
        </p:spPr>
        <p:txBody>
          <a:bodyPr/>
          <a:lstStyle/>
          <a:p>
            <a:pPr eaLnBrk="1" hangingPunct="1">
              <a:lnSpc>
                <a:spcPct val="80000"/>
              </a:lnSpc>
              <a:buFont typeface="Wingdings" panose="05000000000000000000" pitchFamily="2" charset="2"/>
              <a:buNone/>
            </a:pPr>
            <a:endParaRPr lang="en-US" altLang="en-US" sz="2800" dirty="0">
              <a:ea typeface="MS PGothic" panose="020B0600070205080204" pitchFamily="34" charset="-128"/>
            </a:endParaRPr>
          </a:p>
          <a:p>
            <a:pPr eaLnBrk="1" hangingPunct="1">
              <a:lnSpc>
                <a:spcPct val="80000"/>
              </a:lnSpc>
              <a:spcBef>
                <a:spcPct val="0"/>
              </a:spcBef>
              <a:buFont typeface="Wingdings" panose="05000000000000000000" pitchFamily="2" charset="2"/>
              <a:buNone/>
            </a:pPr>
            <a:r>
              <a:rPr lang="en-US" altLang="en-US" sz="2800" dirty="0">
                <a:solidFill>
                  <a:schemeClr val="tx2"/>
                </a:solidFill>
                <a:latin typeface="Comic Sans MS" panose="030F0702030302020204" pitchFamily="66" charset="0"/>
                <a:ea typeface="MS PGothic" panose="020B0600070205080204" pitchFamily="34" charset="-128"/>
              </a:rPr>
              <a:t>Histamine or Scombrotoxin: </a:t>
            </a:r>
            <a:r>
              <a:rPr lang="en-US" altLang="en-US" sz="2800" dirty="0">
                <a:ea typeface="MS PGothic" panose="020B0600070205080204" pitchFamily="34" charset="-128"/>
              </a:rPr>
              <a:t>	</a:t>
            </a:r>
          </a:p>
          <a:p>
            <a:pPr eaLnBrk="1" hangingPunct="1">
              <a:lnSpc>
                <a:spcPct val="80000"/>
              </a:lnSpc>
              <a:buFont typeface="Wingdings" panose="05000000000000000000" pitchFamily="2" charset="2"/>
              <a:buNone/>
            </a:pPr>
            <a:r>
              <a:rPr lang="en-US" altLang="en-US" sz="2800" dirty="0">
                <a:ea typeface="MS PGothic" panose="020B0600070205080204" pitchFamily="34" charset="-128"/>
              </a:rPr>
              <a:t>	</a:t>
            </a:r>
            <a:r>
              <a:rPr lang="en-US" altLang="en-US" sz="2800" u="sng" dirty="0">
                <a:ea typeface="MS PGothic" panose="020B0600070205080204" pitchFamily="34" charset="-128"/>
              </a:rPr>
              <a:t>Hazard</a:t>
            </a:r>
            <a:r>
              <a:rPr lang="en-US" altLang="en-US" sz="2800" dirty="0">
                <a:ea typeface="MS PGothic" panose="020B0600070205080204" pitchFamily="34" charset="-128"/>
              </a:rPr>
              <a:t>: </a:t>
            </a:r>
            <a:r>
              <a:rPr lang="en-US" altLang="en-US" sz="2800" b="0" dirty="0">
                <a:ea typeface="MS PGothic" panose="020B0600070205080204" pitchFamily="34" charset="-128"/>
              </a:rPr>
              <a:t>Elevated histamine levels can develop in certain fish species exposed to time and temperature abuse. </a:t>
            </a:r>
          </a:p>
          <a:p>
            <a:pPr eaLnBrk="1" hangingPunct="1">
              <a:lnSpc>
                <a:spcPct val="80000"/>
              </a:lnSpc>
              <a:buFont typeface="Wingdings" panose="05000000000000000000" pitchFamily="2" charset="2"/>
              <a:buNone/>
            </a:pPr>
            <a:endParaRPr lang="en-US" altLang="en-US" sz="2800" b="0" dirty="0">
              <a:ea typeface="MS PGothic" panose="020B0600070205080204" pitchFamily="34" charset="-128"/>
            </a:endParaRPr>
          </a:p>
          <a:p>
            <a:pPr eaLnBrk="1" hangingPunct="1">
              <a:lnSpc>
                <a:spcPct val="80000"/>
              </a:lnSpc>
              <a:buFont typeface="Wingdings" panose="05000000000000000000" pitchFamily="2" charset="2"/>
              <a:buNone/>
            </a:pPr>
            <a:r>
              <a:rPr lang="en-US" altLang="en-US" sz="2800" b="0" dirty="0">
                <a:ea typeface="MS PGothic" panose="020B0600070205080204" pitchFamily="34" charset="-128"/>
              </a:rPr>
              <a:t>	</a:t>
            </a:r>
            <a:r>
              <a:rPr lang="en-US" altLang="en-US" sz="2800" u="sng" dirty="0">
                <a:ea typeface="MS PGothic" panose="020B0600070205080204" pitchFamily="34" charset="-128"/>
              </a:rPr>
              <a:t>Controls</a:t>
            </a:r>
            <a:r>
              <a:rPr lang="en-US" altLang="en-US" sz="2800" dirty="0">
                <a:ea typeface="MS PGothic" panose="020B0600070205080204" pitchFamily="34" charset="-128"/>
              </a:rPr>
              <a:t>: </a:t>
            </a:r>
            <a:r>
              <a:rPr lang="en-US" altLang="en-US" sz="2800" b="0" dirty="0">
                <a:ea typeface="MS PGothic" panose="020B0600070205080204" pitchFamily="34" charset="-128"/>
              </a:rPr>
              <a:t>Prevent time and temperature abuse in fish species likely to develop scombrotoxin.</a:t>
            </a:r>
          </a:p>
          <a:p>
            <a:pPr eaLnBrk="1" hangingPunct="1">
              <a:lnSpc>
                <a:spcPct val="80000"/>
              </a:lnSpc>
              <a:buFont typeface="Wingdings" panose="05000000000000000000" pitchFamily="2" charset="2"/>
              <a:buNone/>
            </a:pPr>
            <a:endParaRPr lang="en-US" altLang="en-US" sz="2800" b="0" dirty="0">
              <a:ea typeface="MS PGothic" panose="020B0600070205080204" pitchFamily="34" charset="-128"/>
            </a:endParaRPr>
          </a:p>
          <a:p>
            <a:pPr eaLnBrk="1" hangingPunct="1">
              <a:lnSpc>
                <a:spcPct val="80000"/>
              </a:lnSpc>
              <a:buFont typeface="Wingdings" panose="05000000000000000000" pitchFamily="2" charset="2"/>
              <a:buNone/>
            </a:pPr>
            <a:r>
              <a:rPr lang="en-US" altLang="en-US" sz="2800" dirty="0">
                <a:ea typeface="MS PGothic" panose="020B0600070205080204" pitchFamily="34" charset="-128"/>
              </a:rPr>
              <a:t>	</a:t>
            </a:r>
            <a:r>
              <a:rPr lang="en-US" altLang="en-US" sz="2800" u="sng" dirty="0">
                <a:ea typeface="MS PGothic" panose="020B0600070205080204" pitchFamily="34" charset="-128"/>
              </a:rPr>
              <a:t>HACCP Controls</a:t>
            </a:r>
            <a:r>
              <a:rPr lang="en-US" altLang="en-US" sz="2800" dirty="0">
                <a:ea typeface="MS PGothic" panose="020B0600070205080204" pitchFamily="34" charset="-128"/>
              </a:rPr>
              <a:t>: </a:t>
            </a:r>
            <a:r>
              <a:rPr lang="en-US" altLang="en-US" sz="2800" b="0" dirty="0">
                <a:ea typeface="MS PGothic" panose="020B0600070205080204" pitchFamily="34" charset="-128"/>
              </a:rPr>
              <a:t>All processors must keep fish chilled and limit exposure times to unrefrigerated temperatures.</a:t>
            </a:r>
          </a:p>
        </p:txBody>
      </p:sp>
      <p:sp>
        <p:nvSpPr>
          <p:cNvPr id="2" name="Slide Number Placeholder 1">
            <a:extLst>
              <a:ext uri="{FF2B5EF4-FFF2-40B4-BE49-F238E27FC236}">
                <a16:creationId xmlns:a16="http://schemas.microsoft.com/office/drawing/2014/main" id="{B827FE5C-05FB-4708-9B16-2C96D398E756}"/>
              </a:ext>
            </a:extLst>
          </p:cNvPr>
          <p:cNvSpPr>
            <a:spLocks noGrp="1"/>
          </p:cNvSpPr>
          <p:nvPr>
            <p:ph type="sldNum" sz="quarter" idx="12"/>
          </p:nvPr>
        </p:nvSpPr>
        <p:spPr/>
        <p:txBody>
          <a:bodyPr/>
          <a:lstStyle/>
          <a:p>
            <a:fld id="{2D4FA31A-ABA5-4667-BACC-3489C0083671}" type="slidenum">
              <a:rPr lang="en-US" altLang="en-US" smtClean="0"/>
              <a:pPr/>
              <a:t>35</a:t>
            </a:fld>
            <a:endParaRPr lang="en-US" altLang="en-US" dirty="0"/>
          </a:p>
        </p:txBody>
      </p:sp>
      <p:pic>
        <p:nvPicPr>
          <p:cNvPr id="61445" name="Picture 5">
            <a:extLst>
              <a:ext uri="{FF2B5EF4-FFF2-40B4-BE49-F238E27FC236}">
                <a16:creationId xmlns:a16="http://schemas.microsoft.com/office/drawing/2014/main" id="{38583071-2125-434E-3445-2A086C1013A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10600" y="2667000"/>
            <a:ext cx="3044825"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ounded Rectangle 22">
            <a:extLst>
              <a:ext uri="{FF2B5EF4-FFF2-40B4-BE49-F238E27FC236}">
                <a16:creationId xmlns:a16="http://schemas.microsoft.com/office/drawing/2014/main" id="{424FC350-7EDE-4649-C83D-4EC37E111015}"/>
              </a:ext>
            </a:extLst>
          </p:cNvPr>
          <p:cNvSpPr/>
          <p:nvPr/>
        </p:nvSpPr>
        <p:spPr bwMode="auto">
          <a:xfrm>
            <a:off x="6096000" y="1447800"/>
            <a:ext cx="1637930" cy="497458"/>
          </a:xfrm>
          <a:prstGeom prst="roundRect">
            <a:avLst/>
          </a:prstGeom>
          <a:solidFill>
            <a:schemeClr val="tx2">
              <a:lumMod val="5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r>
              <a:rPr lang="en-US" sz="2400" dirty="0">
                <a:solidFill>
                  <a:srgbClr val="FFC000"/>
                </a:solidFill>
                <a:cs typeface="Calibri"/>
              </a:rPr>
              <a:t>CHP7: 113</a:t>
            </a:r>
          </a:p>
        </p:txBody>
      </p:sp>
      <p:pic>
        <p:nvPicPr>
          <p:cNvPr id="4" name="Picture 3" descr="Shape, arrow&#10;&#10;Description automatically generated">
            <a:extLst>
              <a:ext uri="{FF2B5EF4-FFF2-40B4-BE49-F238E27FC236}">
                <a16:creationId xmlns:a16="http://schemas.microsoft.com/office/drawing/2014/main" id="{7928B8A1-EAF9-4FB1-9F82-EDAEDB3DAFE6}"/>
              </a:ext>
            </a:extLst>
          </p:cNvPr>
          <p:cNvPicPr>
            <a:picLocks noChangeAspect="1"/>
          </p:cNvPicPr>
          <p:nvPr/>
        </p:nvPicPr>
        <p:blipFill rotWithShape="1">
          <a:blip r:embed="rId4">
            <a:extLst>
              <a:ext uri="{28A0092B-C50C-407E-A947-70E740481C1C}">
                <a14:useLocalDpi xmlns:a14="http://schemas.microsoft.com/office/drawing/2010/main" val="0"/>
              </a:ext>
            </a:extLst>
          </a:blip>
          <a:srcRect r="7425"/>
          <a:stretch/>
        </p:blipFill>
        <p:spPr>
          <a:xfrm>
            <a:off x="8042041" y="3713163"/>
            <a:ext cx="4149959" cy="1981200"/>
          </a:xfrm>
          <a:prstGeom prst="rect">
            <a:avLst/>
          </a:prstGeom>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a:extLst>
              <a:ext uri="{FF2B5EF4-FFF2-40B4-BE49-F238E27FC236}">
                <a16:creationId xmlns:a16="http://schemas.microsoft.com/office/drawing/2014/main" id="{B7F78409-D749-E3DC-B422-BF5C40849D24}"/>
              </a:ext>
            </a:extLst>
          </p:cNvPr>
          <p:cNvSpPr>
            <a:spLocks noGrp="1"/>
          </p:cNvSpPr>
          <p:nvPr>
            <p:ph type="title"/>
          </p:nvPr>
        </p:nvSpPr>
        <p:spPr>
          <a:xfrm>
            <a:off x="1016000" y="76200"/>
            <a:ext cx="11037888" cy="898525"/>
          </a:xfrm>
        </p:spPr>
        <p:txBody>
          <a:bodyPr/>
          <a:lstStyle/>
          <a:p>
            <a:pPr algn="ctr" eaLnBrk="1" hangingPunct="1"/>
            <a:r>
              <a:rPr lang="en-US" altLang="en-US" dirty="0">
                <a:ea typeface="MS PGothic" panose="020B0600070205080204" pitchFamily="34" charset="-128"/>
              </a:rPr>
              <a:t>Species-Related Food Safety Hazards</a:t>
            </a:r>
            <a:endParaRPr lang="en-US" altLang="en-US" sz="2800" dirty="0">
              <a:ea typeface="MS PGothic" panose="020B0600070205080204" pitchFamily="34" charset="-128"/>
            </a:endParaRPr>
          </a:p>
        </p:txBody>
      </p:sp>
      <p:sp>
        <p:nvSpPr>
          <p:cNvPr id="61443" name="Rectangle 3">
            <a:extLst>
              <a:ext uri="{FF2B5EF4-FFF2-40B4-BE49-F238E27FC236}">
                <a16:creationId xmlns:a16="http://schemas.microsoft.com/office/drawing/2014/main" id="{94D8CFCB-10CC-DDB5-6667-2DBD80955B3B}"/>
              </a:ext>
            </a:extLst>
          </p:cNvPr>
          <p:cNvSpPr>
            <a:spLocks noGrp="1"/>
          </p:cNvSpPr>
          <p:nvPr>
            <p:ph idx="1"/>
          </p:nvPr>
        </p:nvSpPr>
        <p:spPr>
          <a:xfrm>
            <a:off x="836613" y="974725"/>
            <a:ext cx="7773987" cy="5673725"/>
          </a:xfrm>
        </p:spPr>
        <p:txBody>
          <a:bodyPr/>
          <a:lstStyle/>
          <a:p>
            <a:pPr eaLnBrk="1" hangingPunct="1">
              <a:lnSpc>
                <a:spcPct val="80000"/>
              </a:lnSpc>
              <a:buFont typeface="Wingdings" panose="05000000000000000000" pitchFamily="2" charset="2"/>
              <a:buNone/>
            </a:pPr>
            <a:endParaRPr lang="en-US" altLang="en-US" sz="2000" dirty="0">
              <a:ea typeface="MS PGothic" panose="020B0600070205080204" pitchFamily="34" charset="-128"/>
            </a:endParaRPr>
          </a:p>
          <a:p>
            <a:pPr eaLnBrk="1" hangingPunct="1">
              <a:lnSpc>
                <a:spcPct val="80000"/>
              </a:lnSpc>
              <a:spcBef>
                <a:spcPct val="0"/>
              </a:spcBef>
              <a:spcAft>
                <a:spcPts val="600"/>
              </a:spcAft>
              <a:buFont typeface="Wingdings" panose="05000000000000000000" pitchFamily="2" charset="2"/>
              <a:buNone/>
            </a:pPr>
            <a:r>
              <a:rPr lang="en-US" altLang="en-US" sz="2800" dirty="0">
                <a:solidFill>
                  <a:schemeClr val="tx2"/>
                </a:solidFill>
                <a:latin typeface="Comic Sans MS" panose="030F0702030302020204" pitchFamily="66" charset="0"/>
                <a:ea typeface="MS PGothic" panose="020B0600070205080204" pitchFamily="34" charset="-128"/>
              </a:rPr>
              <a:t>Natural Toxins:</a:t>
            </a:r>
            <a:r>
              <a:rPr lang="en-US" altLang="en-US" sz="2800" dirty="0">
                <a:ea typeface="MS PGothic" panose="020B0600070205080204" pitchFamily="34" charset="-128"/>
              </a:rPr>
              <a:t> </a:t>
            </a:r>
          </a:p>
          <a:p>
            <a:pPr eaLnBrk="1" hangingPunct="1">
              <a:lnSpc>
                <a:spcPct val="80000"/>
              </a:lnSpc>
              <a:buFont typeface="Wingdings" panose="05000000000000000000" pitchFamily="2" charset="2"/>
              <a:buNone/>
            </a:pPr>
            <a:r>
              <a:rPr lang="en-US" altLang="en-US" dirty="0">
                <a:ea typeface="MS PGothic" panose="020B0600070205080204" pitchFamily="34" charset="-128"/>
              </a:rPr>
              <a:t>	</a:t>
            </a:r>
            <a:r>
              <a:rPr lang="en-US" altLang="en-US" u="sng" dirty="0">
                <a:ea typeface="MS PGothic" panose="020B0600070205080204" pitchFamily="34" charset="-128"/>
              </a:rPr>
              <a:t>Hazard</a:t>
            </a:r>
            <a:r>
              <a:rPr lang="en-US" altLang="en-US" dirty="0">
                <a:ea typeface="MS PGothic" panose="020B0600070205080204" pitchFamily="34" charset="-128"/>
              </a:rPr>
              <a:t>: </a:t>
            </a:r>
            <a:r>
              <a:rPr lang="en-US" altLang="en-US" b="0" dirty="0">
                <a:ea typeface="MS PGothic" panose="020B0600070205080204" pitchFamily="34" charset="-128"/>
              </a:rPr>
              <a:t>Naturally occurring toxins can accumulate in shellfish and finfish harvested from contaminated waters.</a:t>
            </a:r>
          </a:p>
          <a:p>
            <a:pPr eaLnBrk="1" hangingPunct="1">
              <a:lnSpc>
                <a:spcPct val="80000"/>
              </a:lnSpc>
              <a:buFont typeface="Wingdings" panose="05000000000000000000" pitchFamily="2" charset="2"/>
              <a:buNone/>
            </a:pPr>
            <a:endParaRPr lang="en-US" altLang="en-US" b="0" dirty="0">
              <a:ea typeface="MS PGothic" panose="020B0600070205080204" pitchFamily="34" charset="-128"/>
            </a:endParaRPr>
          </a:p>
          <a:p>
            <a:pPr eaLnBrk="1" hangingPunct="1">
              <a:lnSpc>
                <a:spcPct val="80000"/>
              </a:lnSpc>
              <a:buFont typeface="Wingdings" panose="05000000000000000000" pitchFamily="2" charset="2"/>
              <a:buNone/>
            </a:pPr>
            <a:r>
              <a:rPr lang="en-US" altLang="en-US" b="0" dirty="0">
                <a:ea typeface="MS PGothic" panose="020B0600070205080204" pitchFamily="34" charset="-128"/>
              </a:rPr>
              <a:t>	</a:t>
            </a:r>
            <a:r>
              <a:rPr lang="en-US" altLang="en-US" u="sng" dirty="0">
                <a:ea typeface="MS PGothic" panose="020B0600070205080204" pitchFamily="34" charset="-128"/>
              </a:rPr>
              <a:t>Controls</a:t>
            </a:r>
            <a:r>
              <a:rPr lang="en-US" altLang="en-US" dirty="0">
                <a:ea typeface="MS PGothic" panose="020B0600070205080204" pitchFamily="34" charset="-128"/>
              </a:rPr>
              <a:t>: </a:t>
            </a:r>
            <a:r>
              <a:rPr lang="en-US" altLang="en-US" b="0" dirty="0">
                <a:ea typeface="MS PGothic" panose="020B0600070205080204" pitchFamily="34" charset="-128"/>
              </a:rPr>
              <a:t>Prohibit harvesting from contaminated waters.</a:t>
            </a:r>
          </a:p>
          <a:p>
            <a:pPr eaLnBrk="1" hangingPunct="1">
              <a:lnSpc>
                <a:spcPct val="80000"/>
              </a:lnSpc>
              <a:buFont typeface="Wingdings" panose="05000000000000000000" pitchFamily="2" charset="2"/>
              <a:buNone/>
            </a:pPr>
            <a:endParaRPr lang="en-US" altLang="en-US" b="0" dirty="0">
              <a:ea typeface="MS PGothic" panose="020B0600070205080204" pitchFamily="34" charset="-128"/>
            </a:endParaRPr>
          </a:p>
          <a:p>
            <a:pPr eaLnBrk="1" hangingPunct="1">
              <a:lnSpc>
                <a:spcPct val="80000"/>
              </a:lnSpc>
              <a:buFont typeface="Wingdings" panose="05000000000000000000" pitchFamily="2" charset="2"/>
              <a:buNone/>
            </a:pPr>
            <a:r>
              <a:rPr lang="en-US" altLang="en-US" dirty="0">
                <a:ea typeface="MS PGothic" panose="020B0600070205080204" pitchFamily="34" charset="-128"/>
              </a:rPr>
              <a:t>	</a:t>
            </a:r>
            <a:r>
              <a:rPr lang="en-US" altLang="en-US" u="sng" dirty="0">
                <a:ea typeface="MS PGothic" panose="020B0600070205080204" pitchFamily="34" charset="-128"/>
              </a:rPr>
              <a:t>HACCP Controls</a:t>
            </a:r>
            <a:r>
              <a:rPr lang="en-US" altLang="en-US" dirty="0">
                <a:ea typeface="MS PGothic" panose="020B0600070205080204" pitchFamily="34" charset="-128"/>
              </a:rPr>
              <a:t>: </a:t>
            </a:r>
            <a:r>
              <a:rPr lang="en-US" altLang="en-US" b="0" dirty="0">
                <a:ea typeface="MS PGothic" panose="020B0600070205080204" pitchFamily="34" charset="-128"/>
              </a:rPr>
              <a:t>Primary processors must confirm that the products they receive were not harvested from contaminated waters.</a:t>
            </a:r>
            <a:endParaRPr lang="en-US" altLang="en-US" dirty="0">
              <a:ea typeface="MS PGothic" panose="020B0600070205080204" pitchFamily="34" charset="-128"/>
            </a:endParaRPr>
          </a:p>
        </p:txBody>
      </p:sp>
      <p:sp>
        <p:nvSpPr>
          <p:cNvPr id="2" name="Slide Number Placeholder 1">
            <a:extLst>
              <a:ext uri="{FF2B5EF4-FFF2-40B4-BE49-F238E27FC236}">
                <a16:creationId xmlns:a16="http://schemas.microsoft.com/office/drawing/2014/main" id="{08B15AB9-2CE5-49B0-A3B1-EF16CD2D5FAE}"/>
              </a:ext>
            </a:extLst>
          </p:cNvPr>
          <p:cNvSpPr>
            <a:spLocks noGrp="1"/>
          </p:cNvSpPr>
          <p:nvPr>
            <p:ph type="sldNum" sz="quarter" idx="12"/>
          </p:nvPr>
        </p:nvSpPr>
        <p:spPr/>
        <p:txBody>
          <a:bodyPr/>
          <a:lstStyle/>
          <a:p>
            <a:fld id="{2D4FA31A-ABA5-4667-BACC-3489C0083671}" type="slidenum">
              <a:rPr lang="en-US" altLang="en-US" smtClean="0"/>
              <a:pPr/>
              <a:t>36</a:t>
            </a:fld>
            <a:endParaRPr lang="en-US" altLang="en-US" dirty="0"/>
          </a:p>
        </p:txBody>
      </p:sp>
      <p:pic>
        <p:nvPicPr>
          <p:cNvPr id="61444" name="Picture 4" descr="04-pufferfish">
            <a:extLst>
              <a:ext uri="{FF2B5EF4-FFF2-40B4-BE49-F238E27FC236}">
                <a16:creationId xmlns:a16="http://schemas.microsoft.com/office/drawing/2014/main" id="{FC494660-B15F-25B5-38DC-33F1CEDCEE3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95049" y="2590800"/>
            <a:ext cx="3204088" cy="2132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ounded Rectangle 22">
            <a:extLst>
              <a:ext uri="{FF2B5EF4-FFF2-40B4-BE49-F238E27FC236}">
                <a16:creationId xmlns:a16="http://schemas.microsoft.com/office/drawing/2014/main" id="{37BB971C-AFDA-D139-CD6A-1A2D707B7B00}"/>
              </a:ext>
            </a:extLst>
          </p:cNvPr>
          <p:cNvSpPr/>
          <p:nvPr/>
        </p:nvSpPr>
        <p:spPr bwMode="auto">
          <a:xfrm>
            <a:off x="3810000" y="1143000"/>
            <a:ext cx="1632012" cy="497458"/>
          </a:xfrm>
          <a:prstGeom prst="roundRect">
            <a:avLst/>
          </a:prstGeom>
          <a:solidFill>
            <a:schemeClr val="tx2">
              <a:lumMod val="5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r>
              <a:rPr lang="en-US" sz="2400" dirty="0">
                <a:solidFill>
                  <a:srgbClr val="FFC000"/>
                </a:solidFill>
                <a:cs typeface="Calibri"/>
              </a:rPr>
              <a:t>CHP6: 6 - 1</a:t>
            </a:r>
          </a:p>
        </p:txBody>
      </p:sp>
    </p:spTree>
    <p:extLst>
      <p:ext uri="{BB962C8B-B14F-4D97-AF65-F5344CB8AC3E}">
        <p14:creationId xmlns:p14="http://schemas.microsoft.com/office/powerpoint/2010/main" val="223346906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a:extLst>
              <a:ext uri="{FF2B5EF4-FFF2-40B4-BE49-F238E27FC236}">
                <a16:creationId xmlns:a16="http://schemas.microsoft.com/office/drawing/2014/main" id="{3E4B8B16-969B-5AFE-CB20-919F806EDDD5}"/>
              </a:ext>
            </a:extLst>
          </p:cNvPr>
          <p:cNvSpPr>
            <a:spLocks noGrp="1"/>
          </p:cNvSpPr>
          <p:nvPr>
            <p:ph type="title"/>
          </p:nvPr>
        </p:nvSpPr>
        <p:spPr>
          <a:xfrm>
            <a:off x="1752600" y="133350"/>
            <a:ext cx="8991600" cy="933450"/>
          </a:xfrm>
        </p:spPr>
        <p:txBody>
          <a:bodyPr/>
          <a:lstStyle/>
          <a:p>
            <a:pPr algn="ctr" eaLnBrk="1" hangingPunct="1"/>
            <a:r>
              <a:rPr lang="en-US" altLang="en-US" dirty="0">
                <a:ea typeface="MS PGothic" panose="020B0600070205080204" pitchFamily="34" charset="-128"/>
              </a:rPr>
              <a:t>Species-Related Food Safety Hazards</a:t>
            </a:r>
            <a:endParaRPr lang="en-US" altLang="en-US" sz="2800" dirty="0">
              <a:ea typeface="MS PGothic" panose="020B0600070205080204" pitchFamily="34" charset="-128"/>
            </a:endParaRPr>
          </a:p>
        </p:txBody>
      </p:sp>
      <p:sp>
        <p:nvSpPr>
          <p:cNvPr id="63491" name="Rectangle 3">
            <a:extLst>
              <a:ext uri="{FF2B5EF4-FFF2-40B4-BE49-F238E27FC236}">
                <a16:creationId xmlns:a16="http://schemas.microsoft.com/office/drawing/2014/main" id="{D5AD20ED-6CA0-11E6-8ECB-2B0D0E599C90}"/>
              </a:ext>
            </a:extLst>
          </p:cNvPr>
          <p:cNvSpPr>
            <a:spLocks noGrp="1"/>
          </p:cNvSpPr>
          <p:nvPr>
            <p:ph idx="1"/>
          </p:nvPr>
        </p:nvSpPr>
        <p:spPr>
          <a:xfrm>
            <a:off x="914400" y="914400"/>
            <a:ext cx="8610600" cy="5715000"/>
          </a:xfrm>
        </p:spPr>
        <p:txBody>
          <a:bodyPr/>
          <a:lstStyle/>
          <a:p>
            <a:pPr eaLnBrk="1" hangingPunct="1">
              <a:lnSpc>
                <a:spcPct val="80000"/>
              </a:lnSpc>
              <a:buFont typeface="Wingdings" panose="05000000000000000000" pitchFamily="2" charset="2"/>
              <a:buNone/>
            </a:pPr>
            <a:endParaRPr lang="en-US" altLang="en-US" sz="1200" dirty="0">
              <a:ea typeface="MS PGothic" panose="020B0600070205080204" pitchFamily="34" charset="-128"/>
            </a:endParaRPr>
          </a:p>
          <a:p>
            <a:pPr eaLnBrk="1" hangingPunct="1">
              <a:lnSpc>
                <a:spcPct val="80000"/>
              </a:lnSpc>
              <a:buFont typeface="Wingdings" panose="05000000000000000000" pitchFamily="2" charset="2"/>
              <a:buNone/>
            </a:pPr>
            <a:r>
              <a:rPr lang="en-US" altLang="en-US" sz="2800" dirty="0">
                <a:solidFill>
                  <a:schemeClr val="tx2"/>
                </a:solidFill>
                <a:latin typeface="Comic Sans MS" panose="030F0702030302020204" pitchFamily="66" charset="0"/>
                <a:ea typeface="MS PGothic" panose="020B0600070205080204" pitchFamily="34" charset="-128"/>
              </a:rPr>
              <a:t>Environmental Chemical Pollutants/Contaminants: </a:t>
            </a:r>
            <a:br>
              <a:rPr lang="en-US" altLang="en-US" sz="2800" dirty="0">
                <a:solidFill>
                  <a:schemeClr val="tx2"/>
                </a:solidFill>
                <a:latin typeface="Comic Sans MS" panose="030F0702030302020204" pitchFamily="66" charset="0"/>
                <a:ea typeface="MS PGothic" panose="020B0600070205080204" pitchFamily="34" charset="-128"/>
              </a:rPr>
            </a:br>
            <a:endParaRPr lang="en-US" altLang="en-US" sz="2800" dirty="0">
              <a:solidFill>
                <a:schemeClr val="tx2"/>
              </a:solidFill>
              <a:latin typeface="Comic Sans MS" panose="030F0702030302020204" pitchFamily="66" charset="0"/>
              <a:ea typeface="MS PGothic" panose="020B0600070205080204" pitchFamily="34" charset="-128"/>
            </a:endParaRPr>
          </a:p>
          <a:p>
            <a:pPr eaLnBrk="1" hangingPunct="1">
              <a:lnSpc>
                <a:spcPct val="80000"/>
              </a:lnSpc>
              <a:buFont typeface="Wingdings" panose="05000000000000000000" pitchFamily="2" charset="2"/>
              <a:buNone/>
            </a:pPr>
            <a:r>
              <a:rPr lang="en-US" altLang="en-US" sz="2800" dirty="0">
                <a:solidFill>
                  <a:schemeClr val="tx2"/>
                </a:solidFill>
                <a:latin typeface="Comic Sans MS" panose="030F0702030302020204" pitchFamily="66" charset="0"/>
                <a:ea typeface="MS PGothic" panose="020B0600070205080204" pitchFamily="34" charset="-128"/>
              </a:rPr>
              <a:t>	</a:t>
            </a:r>
            <a:r>
              <a:rPr lang="en-US" altLang="en-US" u="sng" dirty="0">
                <a:ea typeface="MS PGothic" panose="020B0600070205080204" pitchFamily="34" charset="-128"/>
              </a:rPr>
              <a:t>Hazard</a:t>
            </a:r>
            <a:r>
              <a:rPr lang="en-US" altLang="en-US" dirty="0">
                <a:ea typeface="MS PGothic" panose="020B0600070205080204" pitchFamily="34" charset="-128"/>
              </a:rPr>
              <a:t>: </a:t>
            </a:r>
            <a:r>
              <a:rPr lang="en-US" altLang="en-US" b="0" dirty="0">
                <a:ea typeface="MS PGothic" panose="020B0600070205080204" pitchFamily="34" charset="-128"/>
              </a:rPr>
              <a:t>Environmental or industrial chemicals can accumulate in finfish or shellfish harvested from polluted waters.</a:t>
            </a:r>
          </a:p>
          <a:p>
            <a:pPr eaLnBrk="1" hangingPunct="1">
              <a:lnSpc>
                <a:spcPct val="80000"/>
              </a:lnSpc>
              <a:buFont typeface="Wingdings" panose="05000000000000000000" pitchFamily="2" charset="2"/>
              <a:buNone/>
            </a:pPr>
            <a:endParaRPr lang="en-US" altLang="en-US" b="0" dirty="0">
              <a:ea typeface="MS PGothic" panose="020B0600070205080204" pitchFamily="34" charset="-128"/>
            </a:endParaRPr>
          </a:p>
          <a:p>
            <a:pPr eaLnBrk="1" hangingPunct="1">
              <a:lnSpc>
                <a:spcPct val="80000"/>
              </a:lnSpc>
              <a:buFont typeface="Wingdings" panose="05000000000000000000" pitchFamily="2" charset="2"/>
              <a:buNone/>
            </a:pPr>
            <a:r>
              <a:rPr lang="en-US" altLang="en-US" b="0" dirty="0">
                <a:ea typeface="MS PGothic" panose="020B0600070205080204" pitchFamily="34" charset="-128"/>
              </a:rPr>
              <a:t>	</a:t>
            </a:r>
            <a:r>
              <a:rPr lang="en-US" altLang="en-US" u="sng" dirty="0">
                <a:ea typeface="MS PGothic" panose="020B0600070205080204" pitchFamily="34" charset="-128"/>
              </a:rPr>
              <a:t>Controls</a:t>
            </a:r>
            <a:r>
              <a:rPr lang="en-US" altLang="en-US" dirty="0">
                <a:ea typeface="MS PGothic" panose="020B0600070205080204" pitchFamily="34" charset="-128"/>
              </a:rPr>
              <a:t>: </a:t>
            </a:r>
            <a:r>
              <a:rPr lang="en-US" altLang="en-US" b="0" dirty="0">
                <a:ea typeface="MS PGothic" panose="020B0600070205080204" pitchFamily="34" charset="-128"/>
              </a:rPr>
              <a:t>Prohibit harvesting from contaminated waters.</a:t>
            </a:r>
          </a:p>
          <a:p>
            <a:pPr eaLnBrk="1" hangingPunct="1">
              <a:lnSpc>
                <a:spcPct val="80000"/>
              </a:lnSpc>
              <a:buFont typeface="Wingdings" panose="05000000000000000000" pitchFamily="2" charset="2"/>
              <a:buNone/>
            </a:pPr>
            <a:endParaRPr lang="en-US" altLang="en-US" b="0" dirty="0">
              <a:ea typeface="MS PGothic" panose="020B0600070205080204" pitchFamily="34" charset="-128"/>
            </a:endParaRPr>
          </a:p>
          <a:p>
            <a:pPr eaLnBrk="1" hangingPunct="1">
              <a:lnSpc>
                <a:spcPct val="80000"/>
              </a:lnSpc>
              <a:buFont typeface="Wingdings" panose="05000000000000000000" pitchFamily="2" charset="2"/>
              <a:buNone/>
            </a:pPr>
            <a:r>
              <a:rPr lang="en-US" altLang="en-US" dirty="0">
                <a:ea typeface="MS PGothic" panose="020B0600070205080204" pitchFamily="34" charset="-128"/>
              </a:rPr>
              <a:t>	</a:t>
            </a:r>
            <a:r>
              <a:rPr lang="en-US" altLang="en-US" u="sng" dirty="0">
                <a:ea typeface="MS PGothic" panose="020B0600070205080204" pitchFamily="34" charset="-128"/>
              </a:rPr>
              <a:t>HACCP Controls</a:t>
            </a:r>
            <a:r>
              <a:rPr lang="en-US" altLang="en-US" dirty="0">
                <a:ea typeface="MS PGothic" panose="020B0600070205080204" pitchFamily="34" charset="-128"/>
              </a:rPr>
              <a:t>: </a:t>
            </a:r>
            <a:r>
              <a:rPr lang="en-US" altLang="en-US" b="0" dirty="0">
                <a:ea typeface="MS PGothic" panose="020B0600070205080204" pitchFamily="34" charset="-128"/>
              </a:rPr>
              <a:t>Primary processors must confirm that the products they receive were not harvested from waters that have a health advisory because of pollution.</a:t>
            </a:r>
            <a:endParaRPr lang="en-US" altLang="en-US" dirty="0">
              <a:ea typeface="MS PGothic" panose="020B0600070205080204" pitchFamily="34" charset="-128"/>
            </a:endParaRPr>
          </a:p>
          <a:p>
            <a:pPr eaLnBrk="1" hangingPunct="1">
              <a:lnSpc>
                <a:spcPct val="80000"/>
              </a:lnSpc>
              <a:buFont typeface="Wingdings" panose="05000000000000000000" pitchFamily="2" charset="2"/>
              <a:buNone/>
            </a:pPr>
            <a:endParaRPr lang="en-US" altLang="en-US" sz="1200" dirty="0">
              <a:ea typeface="MS PGothic" panose="020B0600070205080204" pitchFamily="34" charset="-128"/>
            </a:endParaRPr>
          </a:p>
          <a:p>
            <a:pPr marL="0" indent="0" eaLnBrk="1" hangingPunct="1">
              <a:lnSpc>
                <a:spcPct val="80000"/>
              </a:lnSpc>
              <a:buNone/>
            </a:pPr>
            <a:endParaRPr lang="en-US" altLang="en-US" sz="2800" dirty="0">
              <a:ea typeface="MS PGothic" panose="020B0600070205080204" pitchFamily="34" charset="-128"/>
            </a:endParaRPr>
          </a:p>
        </p:txBody>
      </p:sp>
      <p:sp>
        <p:nvSpPr>
          <p:cNvPr id="4" name="Slide Number Placeholder 3">
            <a:extLst>
              <a:ext uri="{FF2B5EF4-FFF2-40B4-BE49-F238E27FC236}">
                <a16:creationId xmlns:a16="http://schemas.microsoft.com/office/drawing/2014/main" id="{0B3097A5-1DD1-4605-B4FC-38696871D5C8}"/>
              </a:ext>
            </a:extLst>
          </p:cNvPr>
          <p:cNvSpPr>
            <a:spLocks noGrp="1"/>
          </p:cNvSpPr>
          <p:nvPr>
            <p:ph type="sldNum" sz="quarter" idx="12"/>
          </p:nvPr>
        </p:nvSpPr>
        <p:spPr/>
        <p:txBody>
          <a:bodyPr/>
          <a:lstStyle/>
          <a:p>
            <a:fld id="{2D4FA31A-ABA5-4667-BACC-3489C0083671}" type="slidenum">
              <a:rPr lang="en-US" altLang="en-US" smtClean="0"/>
              <a:pPr/>
              <a:t>37</a:t>
            </a:fld>
            <a:endParaRPr lang="en-US" altLang="en-US" dirty="0"/>
          </a:p>
        </p:txBody>
      </p:sp>
      <p:pic>
        <p:nvPicPr>
          <p:cNvPr id="63493" name="Picture 2" descr="images-1.png">
            <a:extLst>
              <a:ext uri="{FF2B5EF4-FFF2-40B4-BE49-F238E27FC236}">
                <a16:creationId xmlns:a16="http://schemas.microsoft.com/office/drawing/2014/main" id="{8CF34F33-3D60-E98A-C4B7-DE28952CB9F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601200" y="2971800"/>
            <a:ext cx="2424113"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ounded Rectangle 22">
            <a:extLst>
              <a:ext uri="{FF2B5EF4-FFF2-40B4-BE49-F238E27FC236}">
                <a16:creationId xmlns:a16="http://schemas.microsoft.com/office/drawing/2014/main" id="{4CCCF20B-84B5-39C7-0B1E-3C1C7669626E}"/>
              </a:ext>
            </a:extLst>
          </p:cNvPr>
          <p:cNvSpPr/>
          <p:nvPr/>
        </p:nvSpPr>
        <p:spPr bwMode="auto">
          <a:xfrm>
            <a:off x="9499309" y="1072623"/>
            <a:ext cx="1535636" cy="497458"/>
          </a:xfrm>
          <a:prstGeom prst="roundRect">
            <a:avLst/>
          </a:prstGeom>
          <a:solidFill>
            <a:schemeClr val="tx2">
              <a:lumMod val="5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r>
              <a:rPr lang="en-US" sz="2400" dirty="0">
                <a:solidFill>
                  <a:srgbClr val="FFC000"/>
                </a:solidFill>
                <a:cs typeface="Calibri"/>
              </a:rPr>
              <a:t>CHP9: 155</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a:extLst>
              <a:ext uri="{FF2B5EF4-FFF2-40B4-BE49-F238E27FC236}">
                <a16:creationId xmlns:a16="http://schemas.microsoft.com/office/drawing/2014/main" id="{3E4B8B16-969B-5AFE-CB20-919F806EDDD5}"/>
              </a:ext>
            </a:extLst>
          </p:cNvPr>
          <p:cNvSpPr>
            <a:spLocks noGrp="1"/>
          </p:cNvSpPr>
          <p:nvPr>
            <p:ph type="title"/>
          </p:nvPr>
        </p:nvSpPr>
        <p:spPr>
          <a:xfrm>
            <a:off x="1752600" y="133350"/>
            <a:ext cx="8991600" cy="933450"/>
          </a:xfrm>
        </p:spPr>
        <p:txBody>
          <a:bodyPr/>
          <a:lstStyle/>
          <a:p>
            <a:pPr algn="ctr" eaLnBrk="1" hangingPunct="1"/>
            <a:r>
              <a:rPr lang="en-US" altLang="en-US" dirty="0">
                <a:ea typeface="MS PGothic" panose="020B0600070205080204" pitchFamily="34" charset="-128"/>
              </a:rPr>
              <a:t>Species-Related Food Safety Hazards</a:t>
            </a:r>
            <a:endParaRPr lang="en-US" altLang="en-US" sz="2800" dirty="0">
              <a:ea typeface="MS PGothic" panose="020B0600070205080204" pitchFamily="34" charset="-128"/>
            </a:endParaRPr>
          </a:p>
        </p:txBody>
      </p:sp>
      <p:sp>
        <p:nvSpPr>
          <p:cNvPr id="63491" name="Rectangle 3">
            <a:extLst>
              <a:ext uri="{FF2B5EF4-FFF2-40B4-BE49-F238E27FC236}">
                <a16:creationId xmlns:a16="http://schemas.microsoft.com/office/drawing/2014/main" id="{D5AD20ED-6CA0-11E6-8ECB-2B0D0E599C90}"/>
              </a:ext>
            </a:extLst>
          </p:cNvPr>
          <p:cNvSpPr>
            <a:spLocks noGrp="1"/>
          </p:cNvSpPr>
          <p:nvPr>
            <p:ph idx="1"/>
          </p:nvPr>
        </p:nvSpPr>
        <p:spPr>
          <a:xfrm>
            <a:off x="914400" y="1143000"/>
            <a:ext cx="8610600" cy="5486400"/>
          </a:xfrm>
        </p:spPr>
        <p:txBody>
          <a:bodyPr/>
          <a:lstStyle/>
          <a:p>
            <a:pPr eaLnBrk="1" hangingPunct="1">
              <a:lnSpc>
                <a:spcPct val="80000"/>
              </a:lnSpc>
              <a:buFont typeface="Wingdings" panose="05000000000000000000" pitchFamily="2" charset="2"/>
              <a:buNone/>
            </a:pPr>
            <a:r>
              <a:rPr lang="en-US" altLang="en-US" sz="2800" dirty="0">
                <a:solidFill>
                  <a:schemeClr val="tx2"/>
                </a:solidFill>
                <a:latin typeface="Comic Sans MS" panose="030F0702030302020204" pitchFamily="66" charset="0"/>
                <a:ea typeface="MS PGothic" panose="020B0600070205080204" pitchFamily="34" charset="-128"/>
              </a:rPr>
              <a:t>Aquaculture Drugs: </a:t>
            </a:r>
          </a:p>
          <a:p>
            <a:pPr eaLnBrk="1" hangingPunct="1">
              <a:lnSpc>
                <a:spcPct val="80000"/>
              </a:lnSpc>
              <a:buFont typeface="Wingdings" panose="05000000000000000000" pitchFamily="2" charset="2"/>
              <a:buNone/>
            </a:pPr>
            <a:r>
              <a:rPr lang="en-US" altLang="en-US" sz="2800" dirty="0">
                <a:ea typeface="MS PGothic" panose="020B0600070205080204" pitchFamily="34" charset="-128"/>
              </a:rPr>
              <a:t>	</a:t>
            </a:r>
            <a:r>
              <a:rPr lang="en-US" altLang="en-US" u="sng" dirty="0">
                <a:ea typeface="MS PGothic" panose="020B0600070205080204" pitchFamily="34" charset="-128"/>
              </a:rPr>
              <a:t>Hazard</a:t>
            </a:r>
            <a:r>
              <a:rPr lang="en-US" altLang="en-US" dirty="0">
                <a:ea typeface="MS PGothic" panose="020B0600070205080204" pitchFamily="34" charset="-128"/>
              </a:rPr>
              <a:t>: </a:t>
            </a:r>
            <a:r>
              <a:rPr lang="en-US" altLang="en-US" b="0" dirty="0">
                <a:ea typeface="MS PGothic" panose="020B0600070205080204" pitchFamily="34" charset="-128"/>
              </a:rPr>
              <a:t>Drugs used in aquaculture facilities must be approved by FDA and properly used.</a:t>
            </a:r>
          </a:p>
          <a:p>
            <a:pPr eaLnBrk="1" hangingPunct="1">
              <a:lnSpc>
                <a:spcPct val="80000"/>
              </a:lnSpc>
              <a:buFont typeface="Wingdings" panose="05000000000000000000" pitchFamily="2" charset="2"/>
              <a:buNone/>
            </a:pPr>
            <a:endParaRPr lang="en-US" altLang="en-US" b="0" dirty="0">
              <a:ea typeface="MS PGothic" panose="020B0600070205080204" pitchFamily="34" charset="-128"/>
            </a:endParaRPr>
          </a:p>
          <a:p>
            <a:pPr eaLnBrk="1" hangingPunct="1">
              <a:lnSpc>
                <a:spcPct val="80000"/>
              </a:lnSpc>
              <a:buFont typeface="Wingdings" panose="05000000000000000000" pitchFamily="2" charset="2"/>
              <a:buNone/>
            </a:pPr>
            <a:r>
              <a:rPr lang="en-US" altLang="en-US" b="0" dirty="0">
                <a:ea typeface="MS PGothic" panose="020B0600070205080204" pitchFamily="34" charset="-128"/>
              </a:rPr>
              <a:t>	</a:t>
            </a:r>
            <a:r>
              <a:rPr lang="en-US" altLang="en-US" u="sng" dirty="0">
                <a:ea typeface="MS PGothic" panose="020B0600070205080204" pitchFamily="34" charset="-128"/>
              </a:rPr>
              <a:t>Controls</a:t>
            </a:r>
            <a:r>
              <a:rPr lang="en-US" altLang="en-US" dirty="0">
                <a:ea typeface="MS PGothic" panose="020B0600070205080204" pitchFamily="34" charset="-128"/>
              </a:rPr>
              <a:t>: </a:t>
            </a:r>
            <a:r>
              <a:rPr lang="en-US" altLang="en-US" b="0" dirty="0">
                <a:ea typeface="MS PGothic" panose="020B0600070205080204" pitchFamily="34" charset="-128"/>
              </a:rPr>
              <a:t>Prohibit use of unapproved drugs and follow expert advice on proper use of approved drugs.</a:t>
            </a:r>
          </a:p>
          <a:p>
            <a:pPr eaLnBrk="1" hangingPunct="1">
              <a:lnSpc>
                <a:spcPct val="80000"/>
              </a:lnSpc>
              <a:buFont typeface="Wingdings" panose="05000000000000000000" pitchFamily="2" charset="2"/>
              <a:buNone/>
            </a:pPr>
            <a:endParaRPr lang="en-US" altLang="en-US" b="0" dirty="0">
              <a:ea typeface="MS PGothic" panose="020B0600070205080204" pitchFamily="34" charset="-128"/>
            </a:endParaRPr>
          </a:p>
          <a:p>
            <a:pPr eaLnBrk="1" hangingPunct="1">
              <a:lnSpc>
                <a:spcPct val="80000"/>
              </a:lnSpc>
              <a:buFont typeface="Wingdings" panose="05000000000000000000" pitchFamily="2" charset="2"/>
              <a:buNone/>
            </a:pPr>
            <a:r>
              <a:rPr lang="en-US" altLang="en-US" dirty="0">
                <a:ea typeface="MS PGothic" panose="020B0600070205080204" pitchFamily="34" charset="-128"/>
              </a:rPr>
              <a:t>	</a:t>
            </a:r>
            <a:r>
              <a:rPr lang="en-US" altLang="en-US" u="sng" dirty="0">
                <a:ea typeface="MS PGothic" panose="020B0600070205080204" pitchFamily="34" charset="-128"/>
              </a:rPr>
              <a:t>HACCP Controls</a:t>
            </a:r>
            <a:r>
              <a:rPr lang="en-US" altLang="en-US" dirty="0">
                <a:ea typeface="MS PGothic" panose="020B0600070205080204" pitchFamily="34" charset="-128"/>
              </a:rPr>
              <a:t>: </a:t>
            </a:r>
            <a:r>
              <a:rPr lang="en-US" altLang="en-US" b="0" dirty="0">
                <a:ea typeface="MS PGothic" panose="020B0600070205080204" pitchFamily="34" charset="-128"/>
              </a:rPr>
              <a:t>Primary processors must confirm that the products they receive from aquaculture suppliers are following Good Aquaculture Practices, including following drug usage instructions and FDA requirements</a:t>
            </a:r>
            <a:r>
              <a:rPr lang="en-US" altLang="en-US" sz="2400" b="0" dirty="0">
                <a:ea typeface="MS PGothic" panose="020B0600070205080204" pitchFamily="34" charset="-128"/>
              </a:rPr>
              <a:t>.</a:t>
            </a:r>
            <a:r>
              <a:rPr lang="en-US" altLang="en-US" sz="2400" dirty="0">
                <a:ea typeface="MS PGothic" panose="020B0600070205080204" pitchFamily="34" charset="-128"/>
              </a:rPr>
              <a:t>	</a:t>
            </a:r>
          </a:p>
          <a:p>
            <a:pPr eaLnBrk="1" hangingPunct="1">
              <a:lnSpc>
                <a:spcPct val="80000"/>
              </a:lnSpc>
              <a:buFont typeface="Wingdings" panose="05000000000000000000" pitchFamily="2" charset="2"/>
              <a:buChar char="o"/>
            </a:pPr>
            <a:endParaRPr lang="en-US" altLang="en-US" sz="2800" dirty="0">
              <a:ea typeface="MS PGothic" panose="020B0600070205080204" pitchFamily="34" charset="-128"/>
            </a:endParaRPr>
          </a:p>
        </p:txBody>
      </p:sp>
      <p:sp>
        <p:nvSpPr>
          <p:cNvPr id="4" name="Slide Number Placeholder 3">
            <a:extLst>
              <a:ext uri="{FF2B5EF4-FFF2-40B4-BE49-F238E27FC236}">
                <a16:creationId xmlns:a16="http://schemas.microsoft.com/office/drawing/2014/main" id="{68A5E9C5-D92D-4653-8EDD-42E157B22F67}"/>
              </a:ext>
            </a:extLst>
          </p:cNvPr>
          <p:cNvSpPr>
            <a:spLocks noGrp="1"/>
          </p:cNvSpPr>
          <p:nvPr>
            <p:ph type="sldNum" sz="quarter" idx="12"/>
          </p:nvPr>
        </p:nvSpPr>
        <p:spPr/>
        <p:txBody>
          <a:bodyPr/>
          <a:lstStyle/>
          <a:p>
            <a:fld id="{2D4FA31A-ABA5-4667-BACC-3489C0083671}" type="slidenum">
              <a:rPr lang="en-US" altLang="en-US" smtClean="0"/>
              <a:pPr/>
              <a:t>38</a:t>
            </a:fld>
            <a:endParaRPr lang="en-US" altLang="en-US" dirty="0"/>
          </a:p>
        </p:txBody>
      </p:sp>
      <p:pic>
        <p:nvPicPr>
          <p:cNvPr id="63492" name="Picture 4" descr="04-aquaculture">
            <a:extLst>
              <a:ext uri="{FF2B5EF4-FFF2-40B4-BE49-F238E27FC236}">
                <a16:creationId xmlns:a16="http://schemas.microsoft.com/office/drawing/2014/main" id="{7174BF93-E922-46E9-0602-363A5FD5D49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91650" y="3429000"/>
            <a:ext cx="240665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ounded Rectangle 22">
            <a:extLst>
              <a:ext uri="{FF2B5EF4-FFF2-40B4-BE49-F238E27FC236}">
                <a16:creationId xmlns:a16="http://schemas.microsoft.com/office/drawing/2014/main" id="{5F9CF3CC-740C-FD2E-7B12-1953CFB5FB22}"/>
              </a:ext>
            </a:extLst>
          </p:cNvPr>
          <p:cNvSpPr/>
          <p:nvPr/>
        </p:nvSpPr>
        <p:spPr bwMode="auto">
          <a:xfrm>
            <a:off x="4432021" y="983167"/>
            <a:ext cx="2022046" cy="514975"/>
          </a:xfrm>
          <a:prstGeom prst="roundRect">
            <a:avLst/>
          </a:prstGeom>
          <a:solidFill>
            <a:schemeClr val="tx2">
              <a:lumMod val="5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r>
              <a:rPr lang="en-US" sz="2400" dirty="0">
                <a:solidFill>
                  <a:srgbClr val="FFC000"/>
                </a:solidFill>
                <a:cs typeface="Calibri"/>
              </a:rPr>
              <a:t>CHP11: 11 - 1</a:t>
            </a:r>
          </a:p>
        </p:txBody>
      </p:sp>
    </p:spTree>
    <p:extLst>
      <p:ext uri="{BB962C8B-B14F-4D97-AF65-F5344CB8AC3E}">
        <p14:creationId xmlns:p14="http://schemas.microsoft.com/office/powerpoint/2010/main" val="343494012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Table&#10;&#10;Description automatically generated">
            <a:extLst>
              <a:ext uri="{FF2B5EF4-FFF2-40B4-BE49-F238E27FC236}">
                <a16:creationId xmlns:a16="http://schemas.microsoft.com/office/drawing/2014/main" id="{AB72DB0E-B7A9-487A-A252-4E0FA283C6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32563" y="1491450"/>
            <a:ext cx="3774523" cy="5052540"/>
          </a:xfrm>
          <a:prstGeom prst="rect">
            <a:avLst/>
          </a:prstGeom>
          <a:ln>
            <a:solidFill>
              <a:schemeClr val="accent1">
                <a:lumMod val="75000"/>
              </a:schemeClr>
            </a:solidFill>
          </a:ln>
        </p:spPr>
      </p:pic>
      <p:pic>
        <p:nvPicPr>
          <p:cNvPr id="4" name="Picture 3" descr="Table&#10;&#10;Description automatically generated">
            <a:extLst>
              <a:ext uri="{FF2B5EF4-FFF2-40B4-BE49-F238E27FC236}">
                <a16:creationId xmlns:a16="http://schemas.microsoft.com/office/drawing/2014/main" id="{59DCBF31-D4AC-4E5D-A2D1-E7F8835E9BD6}"/>
              </a:ext>
            </a:extLst>
          </p:cNvPr>
          <p:cNvPicPr>
            <a:picLocks noChangeAspect="1"/>
          </p:cNvPicPr>
          <p:nvPr/>
        </p:nvPicPr>
        <p:blipFill rotWithShape="1">
          <a:blip r:embed="rId4">
            <a:extLst>
              <a:ext uri="{28A0092B-C50C-407E-A947-70E740481C1C}">
                <a14:useLocalDpi xmlns:a14="http://schemas.microsoft.com/office/drawing/2010/main" val="0"/>
              </a:ext>
            </a:extLst>
          </a:blip>
          <a:srcRect t="790"/>
          <a:stretch/>
        </p:blipFill>
        <p:spPr>
          <a:xfrm>
            <a:off x="890605" y="1775308"/>
            <a:ext cx="3626899" cy="4946847"/>
          </a:xfrm>
          <a:prstGeom prst="rect">
            <a:avLst/>
          </a:prstGeom>
          <a:ln>
            <a:solidFill>
              <a:schemeClr val="accent1">
                <a:lumMod val="75000"/>
              </a:schemeClr>
            </a:solidFill>
          </a:ln>
        </p:spPr>
      </p:pic>
      <p:sp>
        <p:nvSpPr>
          <p:cNvPr id="69634" name="Rectangle 2">
            <a:extLst>
              <a:ext uri="{FF2B5EF4-FFF2-40B4-BE49-F238E27FC236}">
                <a16:creationId xmlns:a16="http://schemas.microsoft.com/office/drawing/2014/main" id="{E2DC9B22-1D13-45CD-8467-EEBFF2A6B3CE}"/>
              </a:ext>
            </a:extLst>
          </p:cNvPr>
          <p:cNvSpPr>
            <a:spLocks noGrp="1"/>
          </p:cNvSpPr>
          <p:nvPr>
            <p:ph type="title"/>
          </p:nvPr>
        </p:nvSpPr>
        <p:spPr>
          <a:xfrm>
            <a:off x="1251011" y="227298"/>
            <a:ext cx="10210800" cy="1143000"/>
          </a:xfrm>
        </p:spPr>
        <p:txBody>
          <a:bodyPr>
            <a:normAutofit/>
          </a:bodyPr>
          <a:lstStyle/>
          <a:p>
            <a:pPr algn="ctr" eaLnBrk="1" hangingPunct="1">
              <a:defRPr/>
            </a:pPr>
            <a:r>
              <a:rPr lang="en-US" altLang="en-US" dirty="0">
                <a:ea typeface="MS PGothic" panose="020B0600070205080204" pitchFamily="34" charset="-128"/>
              </a:rPr>
              <a:t>Potential Seafood Hazards</a:t>
            </a:r>
          </a:p>
        </p:txBody>
      </p:sp>
      <p:sp>
        <p:nvSpPr>
          <p:cNvPr id="2" name="Slide Number Placeholder 1">
            <a:extLst>
              <a:ext uri="{FF2B5EF4-FFF2-40B4-BE49-F238E27FC236}">
                <a16:creationId xmlns:a16="http://schemas.microsoft.com/office/drawing/2014/main" id="{7CCB4DAF-BB7E-4D25-A866-0B3C8DBFB8D5}"/>
              </a:ext>
            </a:extLst>
          </p:cNvPr>
          <p:cNvSpPr>
            <a:spLocks noGrp="1"/>
          </p:cNvSpPr>
          <p:nvPr>
            <p:ph type="sldNum" sz="quarter" idx="12"/>
          </p:nvPr>
        </p:nvSpPr>
        <p:spPr/>
        <p:txBody>
          <a:bodyPr/>
          <a:lstStyle/>
          <a:p>
            <a:fld id="{2D4FA31A-ABA5-4667-BACC-3489C0083671}" type="slidenum">
              <a:rPr lang="en-US" altLang="en-US" smtClean="0"/>
              <a:pPr/>
              <a:t>39</a:t>
            </a:fld>
            <a:endParaRPr lang="en-US" altLang="en-US" dirty="0"/>
          </a:p>
        </p:txBody>
      </p:sp>
      <p:pic>
        <p:nvPicPr>
          <p:cNvPr id="8" name="Picture 7" descr="Table, calendar&#10;&#10;Description automatically generated">
            <a:extLst>
              <a:ext uri="{FF2B5EF4-FFF2-40B4-BE49-F238E27FC236}">
                <a16:creationId xmlns:a16="http://schemas.microsoft.com/office/drawing/2014/main" id="{9ED68B63-8792-4A1B-857F-B789CB0AE0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87304" y="2178266"/>
            <a:ext cx="5104696" cy="4254284"/>
          </a:xfrm>
          <a:prstGeom prst="rect">
            <a:avLst/>
          </a:prstGeom>
          <a:ln>
            <a:solidFill>
              <a:schemeClr val="accent1">
                <a:lumMod val="75000"/>
              </a:schemeClr>
            </a:solidFill>
          </a:ln>
        </p:spPr>
      </p:pic>
      <p:sp>
        <p:nvSpPr>
          <p:cNvPr id="96263" name="object 8">
            <a:extLst>
              <a:ext uri="{FF2B5EF4-FFF2-40B4-BE49-F238E27FC236}">
                <a16:creationId xmlns:a16="http://schemas.microsoft.com/office/drawing/2014/main" id="{985AE357-CBD5-E71C-5138-65DC853D61CF}"/>
              </a:ext>
            </a:extLst>
          </p:cNvPr>
          <p:cNvSpPr txBox="1">
            <a:spLocks noChangeArrowheads="1"/>
          </p:cNvSpPr>
          <p:nvPr/>
        </p:nvSpPr>
        <p:spPr bwMode="auto">
          <a:xfrm>
            <a:off x="7781986" y="5062880"/>
            <a:ext cx="3679825" cy="950260"/>
          </a:xfrm>
          <a:prstGeom prst="rect">
            <a:avLst/>
          </a:prstGeom>
          <a:solidFill>
            <a:srgbClr val="C00000"/>
          </a:solidFill>
          <a:ln w="76200">
            <a:solidFill>
              <a:srgbClr val="002060"/>
            </a:solidFill>
            <a:miter lim="800000"/>
            <a:headEnd/>
            <a:tailEnd/>
          </a:ln>
        </p:spPr>
        <p:txBody>
          <a:bodyPr lIns="0" tIns="87630" rIns="0" bIns="0">
            <a:spAutoFit/>
          </a:bodyPr>
          <a:lstStyle>
            <a:lvl1pPr marL="1588">
              <a:spcBef>
                <a:spcPct val="20000"/>
              </a:spcBef>
              <a:buFont typeface="Arial" panose="020B0604020202020204" pitchFamily="34" charset="0"/>
              <a:buChar char="•"/>
              <a:defRPr sz="3200" b="1">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b="1">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b="1">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b="1">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b="1">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9pPr>
          </a:lstStyle>
          <a:p>
            <a:pPr algn="ctr">
              <a:spcBef>
                <a:spcPts val="75"/>
              </a:spcBef>
              <a:buFontTx/>
              <a:buNone/>
            </a:pPr>
            <a:r>
              <a:rPr lang="en-US" altLang="en-US" sz="2800" dirty="0">
                <a:solidFill>
                  <a:schemeClr val="bg1"/>
                </a:solidFill>
                <a:latin typeface="Arial" panose="020B0604020202020204" pitchFamily="34" charset="0"/>
                <a:cs typeface="Arial" panose="020B0604020202020204" pitchFamily="34" charset="0"/>
              </a:rPr>
              <a:t>Process-Related  Hazards</a:t>
            </a:r>
          </a:p>
        </p:txBody>
      </p:sp>
      <p:sp>
        <p:nvSpPr>
          <p:cNvPr id="3" name="Rectangle 2">
            <a:extLst>
              <a:ext uri="{FF2B5EF4-FFF2-40B4-BE49-F238E27FC236}">
                <a16:creationId xmlns:a16="http://schemas.microsoft.com/office/drawing/2014/main" id="{DF75B28C-9EC6-4810-BA1C-3321EC6471A6}"/>
              </a:ext>
            </a:extLst>
          </p:cNvPr>
          <p:cNvSpPr/>
          <p:nvPr/>
        </p:nvSpPr>
        <p:spPr>
          <a:xfrm>
            <a:off x="2944326" y="4340954"/>
            <a:ext cx="3231470" cy="1161212"/>
          </a:xfrm>
          <a:prstGeom prst="rect">
            <a:avLst/>
          </a:prstGeom>
          <a:solidFill>
            <a:srgbClr val="FFFFFF"/>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2">
                    <a:lumMod val="75000"/>
                  </a:schemeClr>
                </a:solidFill>
              </a:rPr>
              <a:t>Species-Related Hazards</a:t>
            </a:r>
          </a:p>
        </p:txBody>
      </p:sp>
    </p:spTree>
    <p:extLst>
      <p:ext uri="{BB962C8B-B14F-4D97-AF65-F5344CB8AC3E}">
        <p14:creationId xmlns:p14="http://schemas.microsoft.com/office/powerpoint/2010/main" val="39708816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AF664198-B961-4AEE-8173-C3B45E177EF7}"/>
              </a:ext>
            </a:extLst>
          </p:cNvPr>
          <p:cNvSpPr>
            <a:spLocks noGrp="1" noChangeArrowheads="1"/>
          </p:cNvSpPr>
          <p:nvPr>
            <p:ph type="title"/>
          </p:nvPr>
        </p:nvSpPr>
        <p:spPr>
          <a:xfrm>
            <a:off x="1828800" y="690563"/>
            <a:ext cx="6886575" cy="838200"/>
          </a:xfrm>
        </p:spPr>
        <p:txBody>
          <a:bodyPr/>
          <a:lstStyle/>
          <a:p>
            <a:pPr algn="ctr" eaLnBrk="1" hangingPunct="1">
              <a:defRPr/>
            </a:pPr>
            <a:r>
              <a:rPr lang="en-US" altLang="en-US" sz="4400" dirty="0">
                <a:latin typeface="+mn-lt"/>
                <a:cs typeface="Arial" panose="020B0604020202020204" pitchFamily="34" charset="0"/>
              </a:rPr>
              <a:t>Expectations for Training</a:t>
            </a:r>
          </a:p>
        </p:txBody>
      </p:sp>
      <p:sp>
        <p:nvSpPr>
          <p:cNvPr id="16387" name="Content Placeholder 2">
            <a:extLst>
              <a:ext uri="{FF2B5EF4-FFF2-40B4-BE49-F238E27FC236}">
                <a16:creationId xmlns:a16="http://schemas.microsoft.com/office/drawing/2014/main" id="{12A9D135-EED9-36A1-AB93-3C10247FB9C2}"/>
              </a:ext>
            </a:extLst>
          </p:cNvPr>
          <p:cNvSpPr>
            <a:spLocks noGrp="1"/>
          </p:cNvSpPr>
          <p:nvPr>
            <p:ph idx="1"/>
          </p:nvPr>
        </p:nvSpPr>
        <p:spPr>
          <a:xfrm>
            <a:off x="2362200" y="1752600"/>
            <a:ext cx="8839200" cy="4876800"/>
          </a:xfrm>
        </p:spPr>
        <p:txBody>
          <a:bodyPr vert="horz" lIns="91440" tIns="45720" rIns="91440" bIns="45720" rtlCol="0" anchor="t">
            <a:normAutofit/>
          </a:bodyPr>
          <a:lstStyle/>
          <a:p>
            <a:pPr marL="0" indent="0" eaLnBrk="1" hangingPunct="1">
              <a:spcAft>
                <a:spcPts val="600"/>
              </a:spcAft>
              <a:buNone/>
            </a:pPr>
            <a:r>
              <a:rPr lang="en-US" altLang="en-US" sz="2800" b="0" dirty="0">
                <a:cs typeface="Arial"/>
              </a:rPr>
              <a:t>Seafood HACCP Alliance courses provide: </a:t>
            </a:r>
            <a:endParaRPr lang="en-US" dirty="0">
              <a:cs typeface="Calibri"/>
            </a:endParaRPr>
          </a:p>
          <a:p>
            <a:pPr>
              <a:spcAft>
                <a:spcPts val="600"/>
              </a:spcAft>
              <a:buFont typeface="Wingdings" panose="05000000000000000000" pitchFamily="2" charset="2"/>
              <a:buChar char="§"/>
            </a:pPr>
            <a:r>
              <a:rPr lang="en-US" altLang="en-US" sz="2600" b="0" dirty="0">
                <a:cs typeface="Arial"/>
              </a:rPr>
              <a:t>A basic introduction to the HACCP regulatory requirements for the processing of fish and fishery products.</a:t>
            </a:r>
            <a:endParaRPr lang="en-US" sz="2600" dirty="0">
              <a:cs typeface="Calibri"/>
            </a:endParaRPr>
          </a:p>
          <a:p>
            <a:pPr eaLnBrk="1" hangingPunct="1">
              <a:spcAft>
                <a:spcPts val="600"/>
              </a:spcAft>
              <a:buFont typeface="Wingdings" panose="05000000000000000000" pitchFamily="2" charset="2"/>
              <a:buChar char="§"/>
            </a:pPr>
            <a:r>
              <a:rPr lang="en-US" altLang="en-US" sz="2600" b="0" dirty="0">
                <a:cs typeface="Arial"/>
              </a:rPr>
              <a:t>Instructions and exercises to help learn how to use the seafood HACCP Guidance manual (FDA Guide) to conduct a Hazard Analysis and develop a HACCP Plan.</a:t>
            </a:r>
          </a:p>
          <a:p>
            <a:pPr eaLnBrk="1" hangingPunct="1">
              <a:spcAft>
                <a:spcPts val="600"/>
              </a:spcAft>
              <a:buFont typeface="Wingdings" panose="05000000000000000000" pitchFamily="2" charset="2"/>
              <a:buChar char="§"/>
            </a:pPr>
            <a:r>
              <a:rPr lang="en-US" altLang="en-US" sz="2600" b="0" dirty="0">
                <a:cs typeface="Arial"/>
              </a:rPr>
              <a:t>Receive explanations and examples for how to monitor the required Sanitation Control Procedures.</a:t>
            </a:r>
          </a:p>
        </p:txBody>
      </p:sp>
      <p:sp>
        <p:nvSpPr>
          <p:cNvPr id="2" name="Slide Number Placeholder 1">
            <a:extLst>
              <a:ext uri="{FF2B5EF4-FFF2-40B4-BE49-F238E27FC236}">
                <a16:creationId xmlns:a16="http://schemas.microsoft.com/office/drawing/2014/main" id="{43D3F647-582E-4CDD-939D-BE680C6D1CC8}"/>
              </a:ext>
            </a:extLst>
          </p:cNvPr>
          <p:cNvSpPr>
            <a:spLocks noGrp="1"/>
          </p:cNvSpPr>
          <p:nvPr>
            <p:ph type="sldNum" sz="quarter" idx="12"/>
          </p:nvPr>
        </p:nvSpPr>
        <p:spPr/>
        <p:txBody>
          <a:bodyPr/>
          <a:lstStyle/>
          <a:p>
            <a:fld id="{2D4FA31A-ABA5-4667-BACC-3489C0083671}" type="slidenum">
              <a:rPr lang="en-US" altLang="en-US" smtClean="0"/>
              <a:pPr/>
              <a:t>4</a:t>
            </a:fld>
            <a:endParaRPr lang="en-US" altLang="en-US" dirty="0"/>
          </a:p>
        </p:txBody>
      </p:sp>
      <p:pic>
        <p:nvPicPr>
          <p:cNvPr id="16388" name="Picture 1">
            <a:extLst>
              <a:ext uri="{FF2B5EF4-FFF2-40B4-BE49-F238E27FC236}">
                <a16:creationId xmlns:a16="http://schemas.microsoft.com/office/drawing/2014/main" id="{D382408A-B779-9E7C-7DFF-EEFD145B94F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38200" y="533400"/>
            <a:ext cx="1333500" cy="109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a:extLst>
              <a:ext uri="{FF2B5EF4-FFF2-40B4-BE49-F238E27FC236}">
                <a16:creationId xmlns:a16="http://schemas.microsoft.com/office/drawing/2014/main" id="{96046B5B-6D67-E360-EF47-09A5EF7612A6}"/>
              </a:ext>
            </a:extLst>
          </p:cNvPr>
          <p:cNvSpPr>
            <a:spLocks noGrp="1"/>
          </p:cNvSpPr>
          <p:nvPr>
            <p:ph type="title"/>
          </p:nvPr>
        </p:nvSpPr>
        <p:spPr>
          <a:xfrm>
            <a:off x="2914650" y="48545"/>
            <a:ext cx="8229600" cy="914400"/>
          </a:xfrm>
        </p:spPr>
        <p:txBody>
          <a:bodyPr>
            <a:normAutofit fontScale="90000"/>
          </a:bodyPr>
          <a:lstStyle/>
          <a:p>
            <a:pPr algn="ctr" eaLnBrk="1" hangingPunct="1"/>
            <a:r>
              <a:rPr lang="en-US" altLang="en-US" dirty="0">
                <a:ea typeface="MS PGothic" panose="020B0600070205080204" pitchFamily="34" charset="-128"/>
              </a:rPr>
              <a:t>Process-Related Food Safety Hazards</a:t>
            </a:r>
            <a:endParaRPr lang="en-US" altLang="en-US" sz="2800" dirty="0">
              <a:ea typeface="MS PGothic" panose="020B0600070205080204" pitchFamily="34" charset="-128"/>
            </a:endParaRPr>
          </a:p>
        </p:txBody>
      </p:sp>
      <p:sp>
        <p:nvSpPr>
          <p:cNvPr id="65539" name="Rectangle 3">
            <a:extLst>
              <a:ext uri="{FF2B5EF4-FFF2-40B4-BE49-F238E27FC236}">
                <a16:creationId xmlns:a16="http://schemas.microsoft.com/office/drawing/2014/main" id="{F4DEF3B9-7EC7-F433-2AC7-7B78590240C5}"/>
              </a:ext>
            </a:extLst>
          </p:cNvPr>
          <p:cNvSpPr>
            <a:spLocks noGrp="1"/>
          </p:cNvSpPr>
          <p:nvPr>
            <p:ph idx="1"/>
          </p:nvPr>
        </p:nvSpPr>
        <p:spPr>
          <a:xfrm>
            <a:off x="658813" y="762000"/>
            <a:ext cx="9399587" cy="6096000"/>
          </a:xfrm>
        </p:spPr>
        <p:txBody>
          <a:bodyPr/>
          <a:lstStyle/>
          <a:p>
            <a:pPr eaLnBrk="1" hangingPunct="1">
              <a:lnSpc>
                <a:spcPct val="80000"/>
              </a:lnSpc>
              <a:buFont typeface="Wingdings" panose="05000000000000000000" pitchFamily="2" charset="2"/>
              <a:buNone/>
            </a:pPr>
            <a:endParaRPr lang="en-US" altLang="en-US" sz="1200" dirty="0">
              <a:solidFill>
                <a:srgbClr val="FF9900"/>
              </a:solidFill>
              <a:ea typeface="MS PGothic" panose="020B0600070205080204" pitchFamily="34" charset="-128"/>
            </a:endParaRPr>
          </a:p>
          <a:p>
            <a:pPr eaLnBrk="1" hangingPunct="1">
              <a:lnSpc>
                <a:spcPct val="80000"/>
              </a:lnSpc>
              <a:buFont typeface="Wingdings" panose="05000000000000000000" pitchFamily="2" charset="2"/>
              <a:buNone/>
            </a:pPr>
            <a:r>
              <a:rPr lang="en-US" altLang="en-US" sz="2400" dirty="0">
                <a:solidFill>
                  <a:schemeClr val="tx2"/>
                </a:solidFill>
                <a:latin typeface="Comic Sans MS" panose="030F0702030302020204" pitchFamily="66" charset="0"/>
                <a:ea typeface="MS PGothic" panose="020B0600070205080204" pitchFamily="34" charset="-128"/>
              </a:rPr>
              <a:t>Pathogen Growth caused by time/temperature abuse:</a:t>
            </a:r>
            <a:endParaRPr lang="en-US" altLang="en-US" sz="2400" dirty="0">
              <a:ea typeface="MS PGothic" panose="020B0600070205080204" pitchFamily="34" charset="-128"/>
            </a:endParaRPr>
          </a:p>
          <a:p>
            <a:pPr eaLnBrk="1" hangingPunct="1">
              <a:lnSpc>
                <a:spcPct val="80000"/>
              </a:lnSpc>
              <a:buFont typeface="Wingdings" panose="05000000000000000000" pitchFamily="2" charset="2"/>
              <a:buNone/>
            </a:pPr>
            <a:r>
              <a:rPr lang="en-US" altLang="en-US" sz="2400" dirty="0">
                <a:ea typeface="MS PGothic" panose="020B0600070205080204" pitchFamily="34" charset="-128"/>
              </a:rPr>
              <a:t>	</a:t>
            </a:r>
            <a:r>
              <a:rPr lang="en-US" altLang="en-US" u="sng" dirty="0">
                <a:ea typeface="MS PGothic" panose="020B0600070205080204" pitchFamily="34" charset="-128"/>
              </a:rPr>
              <a:t>Hazard</a:t>
            </a:r>
            <a:r>
              <a:rPr lang="en-US" altLang="en-US" dirty="0">
                <a:ea typeface="MS PGothic" panose="020B0600070205080204" pitchFamily="34" charset="-128"/>
              </a:rPr>
              <a:t>: </a:t>
            </a:r>
            <a:r>
              <a:rPr lang="en-US" altLang="en-US" b="0" dirty="0">
                <a:ea typeface="MS PGothic" panose="020B0600070205080204" pitchFamily="34" charset="-128"/>
              </a:rPr>
              <a:t>Pathogen growth in products that will not be cooked before they are consumed could cause consumer illness.</a:t>
            </a:r>
            <a:br>
              <a:rPr lang="en-US" altLang="en-US" b="0" dirty="0">
                <a:ea typeface="MS PGothic" panose="020B0600070205080204" pitchFamily="34" charset="-128"/>
              </a:rPr>
            </a:br>
            <a:endParaRPr lang="en-US" altLang="en-US" b="0" dirty="0">
              <a:ea typeface="MS PGothic" panose="020B0600070205080204" pitchFamily="34" charset="-128"/>
            </a:endParaRPr>
          </a:p>
          <a:p>
            <a:pPr eaLnBrk="1" hangingPunct="1">
              <a:lnSpc>
                <a:spcPct val="80000"/>
              </a:lnSpc>
              <a:buFont typeface="Wingdings" panose="05000000000000000000" pitchFamily="2" charset="2"/>
              <a:buNone/>
            </a:pPr>
            <a:r>
              <a:rPr lang="en-US" altLang="en-US" dirty="0">
                <a:ea typeface="MS PGothic" panose="020B0600070205080204" pitchFamily="34" charset="-128"/>
              </a:rPr>
              <a:t>	</a:t>
            </a:r>
            <a:r>
              <a:rPr lang="en-US" altLang="en-US" u="sng" dirty="0">
                <a:ea typeface="MS PGothic" panose="020B0600070205080204" pitchFamily="34" charset="-128"/>
              </a:rPr>
              <a:t>Controls</a:t>
            </a:r>
            <a:r>
              <a:rPr lang="en-US" altLang="en-US" dirty="0">
                <a:ea typeface="MS PGothic" panose="020B0600070205080204" pitchFamily="34" charset="-128"/>
              </a:rPr>
              <a:t>: </a:t>
            </a:r>
            <a:r>
              <a:rPr lang="en-US" altLang="en-US" b="0" dirty="0">
                <a:ea typeface="MS PGothic" panose="020B0600070205080204" pitchFamily="34" charset="-128"/>
              </a:rPr>
              <a:t>Prevent time and temperature abuse of ready-to-eat products (e.g., smoked products, cooked or pasteurized products, salads, sushi).</a:t>
            </a:r>
            <a:br>
              <a:rPr lang="en-US" altLang="en-US" b="0" dirty="0">
                <a:ea typeface="MS PGothic" panose="020B0600070205080204" pitchFamily="34" charset="-128"/>
              </a:rPr>
            </a:br>
            <a:endParaRPr lang="en-US" altLang="en-US" b="0" dirty="0">
              <a:ea typeface="MS PGothic" panose="020B0600070205080204" pitchFamily="34" charset="-128"/>
            </a:endParaRPr>
          </a:p>
          <a:p>
            <a:pPr eaLnBrk="1" hangingPunct="1">
              <a:lnSpc>
                <a:spcPct val="80000"/>
              </a:lnSpc>
              <a:buFont typeface="Wingdings" panose="05000000000000000000" pitchFamily="2" charset="2"/>
              <a:buNone/>
            </a:pPr>
            <a:r>
              <a:rPr lang="en-US" altLang="en-US" dirty="0">
                <a:ea typeface="MS PGothic" panose="020B0600070205080204" pitchFamily="34" charset="-128"/>
              </a:rPr>
              <a:t>	</a:t>
            </a:r>
            <a:r>
              <a:rPr lang="en-US" altLang="en-US" u="sng" dirty="0">
                <a:ea typeface="MS PGothic" panose="020B0600070205080204" pitchFamily="34" charset="-128"/>
              </a:rPr>
              <a:t>HACCP Controls</a:t>
            </a:r>
            <a:r>
              <a:rPr lang="en-US" altLang="en-US" dirty="0">
                <a:ea typeface="MS PGothic" panose="020B0600070205080204" pitchFamily="34" charset="-128"/>
              </a:rPr>
              <a:t>:  </a:t>
            </a:r>
            <a:r>
              <a:rPr lang="en-US" altLang="en-US" b="0" dirty="0">
                <a:ea typeface="MS PGothic" panose="020B0600070205080204" pitchFamily="34" charset="-128"/>
              </a:rPr>
              <a:t>All processors must keep ready-to-eat products adequately chilled and strictly limit exposure times to unrefrigerated conditions.</a:t>
            </a:r>
          </a:p>
          <a:p>
            <a:pPr eaLnBrk="1" hangingPunct="1">
              <a:lnSpc>
                <a:spcPct val="80000"/>
              </a:lnSpc>
              <a:buFont typeface="Wingdings" panose="05000000000000000000" pitchFamily="2" charset="2"/>
              <a:buNone/>
            </a:pPr>
            <a:endParaRPr lang="en-US" altLang="en-US" sz="1200" i="1" dirty="0">
              <a:ea typeface="MS PGothic" panose="020B0600070205080204" pitchFamily="34" charset="-128"/>
            </a:endParaRPr>
          </a:p>
          <a:p>
            <a:pPr eaLnBrk="1" hangingPunct="1">
              <a:lnSpc>
                <a:spcPct val="80000"/>
              </a:lnSpc>
              <a:buFont typeface="Wingdings" panose="05000000000000000000" pitchFamily="2" charset="2"/>
              <a:buNone/>
            </a:pPr>
            <a:endParaRPr lang="en-US" altLang="en-US" sz="2400" dirty="0">
              <a:ea typeface="MS PGothic" panose="020B0600070205080204" pitchFamily="34" charset="-128"/>
            </a:endParaRPr>
          </a:p>
          <a:p>
            <a:pPr eaLnBrk="1" hangingPunct="1">
              <a:lnSpc>
                <a:spcPct val="80000"/>
              </a:lnSpc>
              <a:buFont typeface="Wingdings" panose="05000000000000000000" pitchFamily="2" charset="2"/>
              <a:buNone/>
            </a:pPr>
            <a:endParaRPr lang="en-US" altLang="en-US" sz="2000" dirty="0">
              <a:ea typeface="MS PGothic" panose="020B0600070205080204" pitchFamily="34" charset="-128"/>
            </a:endParaRPr>
          </a:p>
          <a:p>
            <a:pPr eaLnBrk="1" hangingPunct="1">
              <a:lnSpc>
                <a:spcPct val="80000"/>
              </a:lnSpc>
              <a:buFont typeface="Wingdings" panose="05000000000000000000" pitchFamily="2" charset="2"/>
              <a:buChar char="o"/>
            </a:pPr>
            <a:endParaRPr lang="en-US" altLang="en-US" sz="2000" dirty="0">
              <a:ea typeface="MS PGothic" panose="020B0600070205080204" pitchFamily="34" charset="-128"/>
            </a:endParaRPr>
          </a:p>
        </p:txBody>
      </p:sp>
      <p:sp>
        <p:nvSpPr>
          <p:cNvPr id="4" name="Slide Number Placeholder 3">
            <a:extLst>
              <a:ext uri="{FF2B5EF4-FFF2-40B4-BE49-F238E27FC236}">
                <a16:creationId xmlns:a16="http://schemas.microsoft.com/office/drawing/2014/main" id="{A9DD3A8F-48D7-4170-9CE4-C3993173111C}"/>
              </a:ext>
            </a:extLst>
          </p:cNvPr>
          <p:cNvSpPr>
            <a:spLocks noGrp="1"/>
          </p:cNvSpPr>
          <p:nvPr>
            <p:ph type="sldNum" sz="quarter" idx="12"/>
          </p:nvPr>
        </p:nvSpPr>
        <p:spPr/>
        <p:txBody>
          <a:bodyPr/>
          <a:lstStyle/>
          <a:p>
            <a:fld id="{2D4FA31A-ABA5-4667-BACC-3489C0083671}" type="slidenum">
              <a:rPr lang="en-US" altLang="en-US" smtClean="0"/>
              <a:pPr/>
              <a:t>40</a:t>
            </a:fld>
            <a:endParaRPr lang="en-US" altLang="en-US" dirty="0"/>
          </a:p>
        </p:txBody>
      </p:sp>
      <p:pic>
        <p:nvPicPr>
          <p:cNvPr id="65540" name="Picture 4">
            <a:extLst>
              <a:ext uri="{FF2B5EF4-FFF2-40B4-BE49-F238E27FC236}">
                <a16:creationId xmlns:a16="http://schemas.microsoft.com/office/drawing/2014/main" id="{D5A045E2-FF89-D63D-D9E5-021FFAAB87A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20275" y="3439764"/>
            <a:ext cx="1951038" cy="2573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ounded Rectangle 22">
            <a:extLst>
              <a:ext uri="{FF2B5EF4-FFF2-40B4-BE49-F238E27FC236}">
                <a16:creationId xmlns:a16="http://schemas.microsoft.com/office/drawing/2014/main" id="{94D04BD6-F0FF-73C9-B765-E7825B90FF1B}"/>
              </a:ext>
            </a:extLst>
          </p:cNvPr>
          <p:cNvSpPr/>
          <p:nvPr/>
        </p:nvSpPr>
        <p:spPr bwMode="auto">
          <a:xfrm>
            <a:off x="8728549" y="844899"/>
            <a:ext cx="1791490" cy="497458"/>
          </a:xfrm>
          <a:prstGeom prst="roundRect">
            <a:avLst/>
          </a:prstGeom>
          <a:solidFill>
            <a:schemeClr val="tx2">
              <a:lumMod val="5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r>
              <a:rPr lang="en-US" sz="2400" dirty="0">
                <a:solidFill>
                  <a:srgbClr val="FFC000"/>
                </a:solidFill>
                <a:cs typeface="Calibri"/>
              </a:rPr>
              <a:t>CHP12: 209</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a:extLst>
              <a:ext uri="{FF2B5EF4-FFF2-40B4-BE49-F238E27FC236}">
                <a16:creationId xmlns:a16="http://schemas.microsoft.com/office/drawing/2014/main" id="{96046B5B-6D67-E360-EF47-09A5EF7612A6}"/>
              </a:ext>
            </a:extLst>
          </p:cNvPr>
          <p:cNvSpPr>
            <a:spLocks noGrp="1"/>
          </p:cNvSpPr>
          <p:nvPr>
            <p:ph type="title"/>
          </p:nvPr>
        </p:nvSpPr>
        <p:spPr>
          <a:xfrm>
            <a:off x="2238374" y="0"/>
            <a:ext cx="8429626" cy="914400"/>
          </a:xfrm>
        </p:spPr>
        <p:txBody>
          <a:bodyPr>
            <a:normAutofit/>
          </a:bodyPr>
          <a:lstStyle/>
          <a:p>
            <a:pPr algn="ctr" eaLnBrk="1" hangingPunct="1"/>
            <a:r>
              <a:rPr lang="en-US" altLang="en-US" dirty="0">
                <a:ea typeface="MS PGothic" panose="020B0600070205080204" pitchFamily="34" charset="-128"/>
              </a:rPr>
              <a:t>Process-Related Food Safety Hazards</a:t>
            </a:r>
            <a:endParaRPr lang="en-US" altLang="en-US" sz="2800" dirty="0">
              <a:ea typeface="MS PGothic" panose="020B0600070205080204" pitchFamily="34" charset="-128"/>
            </a:endParaRPr>
          </a:p>
        </p:txBody>
      </p:sp>
      <p:sp>
        <p:nvSpPr>
          <p:cNvPr id="65539" name="Rectangle 3">
            <a:extLst>
              <a:ext uri="{FF2B5EF4-FFF2-40B4-BE49-F238E27FC236}">
                <a16:creationId xmlns:a16="http://schemas.microsoft.com/office/drawing/2014/main" id="{F4DEF3B9-7EC7-F433-2AC7-7B78590240C5}"/>
              </a:ext>
            </a:extLst>
          </p:cNvPr>
          <p:cNvSpPr>
            <a:spLocks noGrp="1"/>
          </p:cNvSpPr>
          <p:nvPr>
            <p:ph idx="1"/>
          </p:nvPr>
        </p:nvSpPr>
        <p:spPr>
          <a:xfrm>
            <a:off x="658813" y="762000"/>
            <a:ext cx="10618787" cy="6095999"/>
          </a:xfrm>
        </p:spPr>
        <p:txBody>
          <a:bodyPr/>
          <a:lstStyle/>
          <a:p>
            <a:pPr eaLnBrk="1" hangingPunct="1">
              <a:lnSpc>
                <a:spcPct val="80000"/>
              </a:lnSpc>
              <a:buFont typeface="Wingdings" panose="05000000000000000000" pitchFamily="2" charset="2"/>
              <a:buNone/>
            </a:pPr>
            <a:endParaRPr lang="en-US" altLang="en-US" sz="2600" dirty="0">
              <a:solidFill>
                <a:srgbClr val="FF9900"/>
              </a:solidFill>
              <a:ea typeface="MS PGothic" panose="020B0600070205080204" pitchFamily="34" charset="-128"/>
            </a:endParaRPr>
          </a:p>
          <a:p>
            <a:pPr eaLnBrk="1" hangingPunct="1">
              <a:lnSpc>
                <a:spcPct val="80000"/>
              </a:lnSpc>
              <a:buFont typeface="Wingdings" panose="05000000000000000000" pitchFamily="2" charset="2"/>
              <a:buNone/>
            </a:pPr>
            <a:r>
              <a:rPr lang="en-US" altLang="en-US" sz="2600" i="1" dirty="0">
                <a:solidFill>
                  <a:schemeClr val="tx2"/>
                </a:solidFill>
                <a:latin typeface="Comic Sans MS" panose="030F0702030302020204" pitchFamily="66" charset="0"/>
                <a:ea typeface="MS PGothic" panose="020B0600070205080204" pitchFamily="34" charset="-128"/>
              </a:rPr>
              <a:t>Clostridium botulinum</a:t>
            </a:r>
            <a:r>
              <a:rPr lang="en-US" altLang="en-US" sz="2600" dirty="0">
                <a:solidFill>
                  <a:schemeClr val="tx2"/>
                </a:solidFill>
                <a:latin typeface="Comic Sans MS" panose="030F0702030302020204" pitchFamily="66" charset="0"/>
                <a:ea typeface="MS PGothic" panose="020B0600070205080204" pitchFamily="34" charset="-128"/>
              </a:rPr>
              <a:t> toxin production: </a:t>
            </a:r>
          </a:p>
          <a:p>
            <a:pPr eaLnBrk="1" hangingPunct="1">
              <a:lnSpc>
                <a:spcPct val="80000"/>
              </a:lnSpc>
              <a:buFont typeface="Wingdings" panose="05000000000000000000" pitchFamily="2" charset="2"/>
              <a:buNone/>
            </a:pPr>
            <a:r>
              <a:rPr lang="en-US" altLang="en-US" sz="2600" dirty="0">
                <a:ea typeface="MS PGothic" panose="020B0600070205080204" pitchFamily="34" charset="-128"/>
              </a:rPr>
              <a:t>	</a:t>
            </a:r>
            <a:r>
              <a:rPr lang="en-US" altLang="en-US" sz="2600" u="sng" dirty="0">
                <a:ea typeface="MS PGothic" panose="020B0600070205080204" pitchFamily="34" charset="-128"/>
              </a:rPr>
              <a:t>Hazard</a:t>
            </a:r>
            <a:r>
              <a:rPr lang="en-US" altLang="en-US" sz="2600" dirty="0">
                <a:ea typeface="MS PGothic" panose="020B0600070205080204" pitchFamily="34" charset="-128"/>
              </a:rPr>
              <a:t>: </a:t>
            </a:r>
            <a:r>
              <a:rPr lang="en-US" altLang="en-US" sz="2600" b="0" i="1" dirty="0">
                <a:ea typeface="MS PGothic" panose="020B0600070205080204" pitchFamily="34" charset="-128"/>
              </a:rPr>
              <a:t>C. bot </a:t>
            </a:r>
            <a:r>
              <a:rPr lang="en-US" altLang="en-US" sz="2600" b="0" dirty="0">
                <a:ea typeface="MS PGothic" panose="020B0600070205080204" pitchFamily="34" charset="-128"/>
              </a:rPr>
              <a:t>can grow in smoked, salted, &amp; pickled products and products packed in reduced oxygen packages (ROP) that are subjected to time and temperature abuse.	</a:t>
            </a:r>
            <a:br>
              <a:rPr lang="en-US" altLang="en-US" sz="2600" b="0" dirty="0">
                <a:ea typeface="MS PGothic" panose="020B0600070205080204" pitchFamily="34" charset="-128"/>
              </a:rPr>
            </a:br>
            <a:endParaRPr lang="en-US" altLang="en-US" sz="2600" b="0" dirty="0">
              <a:ea typeface="MS PGothic" panose="020B0600070205080204" pitchFamily="34" charset="-128"/>
            </a:endParaRPr>
          </a:p>
          <a:p>
            <a:pPr eaLnBrk="1" hangingPunct="1">
              <a:lnSpc>
                <a:spcPct val="80000"/>
              </a:lnSpc>
              <a:buFont typeface="Wingdings" panose="05000000000000000000" pitchFamily="2" charset="2"/>
              <a:buNone/>
            </a:pPr>
            <a:r>
              <a:rPr lang="en-US" altLang="en-US" sz="2600" dirty="0">
                <a:ea typeface="MS PGothic" panose="020B0600070205080204" pitchFamily="34" charset="-128"/>
              </a:rPr>
              <a:t>	</a:t>
            </a:r>
            <a:r>
              <a:rPr lang="en-US" altLang="en-US" sz="2600" u="sng" dirty="0">
                <a:ea typeface="MS PGothic" panose="020B0600070205080204" pitchFamily="34" charset="-128"/>
              </a:rPr>
              <a:t>Controls</a:t>
            </a:r>
            <a:r>
              <a:rPr lang="en-US" altLang="en-US" sz="2600" dirty="0">
                <a:ea typeface="MS PGothic" panose="020B0600070205080204" pitchFamily="34" charset="-128"/>
              </a:rPr>
              <a:t>: </a:t>
            </a:r>
            <a:r>
              <a:rPr lang="en-US" altLang="en-US" sz="2600" b="0" dirty="0">
                <a:ea typeface="MS PGothic" panose="020B0600070205080204" pitchFamily="34" charset="-128"/>
              </a:rPr>
              <a:t>Ensure that adequate secondary barriers </a:t>
            </a:r>
          </a:p>
          <a:p>
            <a:pPr eaLnBrk="1" hangingPunct="1">
              <a:lnSpc>
                <a:spcPct val="80000"/>
              </a:lnSpc>
              <a:buFont typeface="Wingdings" panose="05000000000000000000" pitchFamily="2" charset="2"/>
              <a:buNone/>
            </a:pPr>
            <a:r>
              <a:rPr lang="en-US" altLang="en-US" sz="2600" b="0" dirty="0">
                <a:ea typeface="MS PGothic" panose="020B0600070205080204" pitchFamily="34" charset="-128"/>
              </a:rPr>
              <a:t>    (e.g., pH, water activity) are in place and prevent exposures </a:t>
            </a:r>
          </a:p>
          <a:p>
            <a:pPr eaLnBrk="1" hangingPunct="1">
              <a:lnSpc>
                <a:spcPct val="80000"/>
              </a:lnSpc>
              <a:buFont typeface="Wingdings" panose="05000000000000000000" pitchFamily="2" charset="2"/>
              <a:buNone/>
            </a:pPr>
            <a:r>
              <a:rPr lang="en-US" altLang="en-US" sz="2600" b="0" dirty="0">
                <a:ea typeface="MS PGothic" panose="020B0600070205080204" pitchFamily="34" charset="-128"/>
              </a:rPr>
              <a:t>     to unsafe times and temperatures.</a:t>
            </a:r>
            <a:br>
              <a:rPr lang="en-US" altLang="en-US" sz="2600" b="0" dirty="0">
                <a:ea typeface="MS PGothic" panose="020B0600070205080204" pitchFamily="34" charset="-128"/>
              </a:rPr>
            </a:br>
            <a:endParaRPr lang="en-US" altLang="en-US" sz="2600" b="0" dirty="0">
              <a:ea typeface="MS PGothic" panose="020B0600070205080204" pitchFamily="34" charset="-128"/>
            </a:endParaRPr>
          </a:p>
          <a:p>
            <a:pPr eaLnBrk="1" hangingPunct="1">
              <a:lnSpc>
                <a:spcPct val="80000"/>
              </a:lnSpc>
              <a:buFont typeface="Wingdings" panose="05000000000000000000" pitchFamily="2" charset="2"/>
              <a:buNone/>
            </a:pPr>
            <a:r>
              <a:rPr lang="en-US" altLang="en-US" sz="2600" dirty="0">
                <a:ea typeface="MS PGothic" panose="020B0600070205080204" pitchFamily="34" charset="-128"/>
              </a:rPr>
              <a:t>	</a:t>
            </a:r>
            <a:r>
              <a:rPr lang="en-US" altLang="en-US" sz="2600" u="sng" dirty="0">
                <a:ea typeface="MS PGothic" panose="020B0600070205080204" pitchFamily="34" charset="-128"/>
              </a:rPr>
              <a:t>HACCP Controls</a:t>
            </a:r>
            <a:r>
              <a:rPr lang="en-US" altLang="en-US" sz="2600" dirty="0">
                <a:ea typeface="MS PGothic" panose="020B0600070205080204" pitchFamily="34" charset="-128"/>
              </a:rPr>
              <a:t>: </a:t>
            </a:r>
            <a:r>
              <a:rPr lang="en-US" altLang="en-US" sz="2600" b="0" dirty="0">
                <a:ea typeface="MS PGothic" panose="020B0600070205080204" pitchFamily="34" charset="-128"/>
              </a:rPr>
              <a:t>All processors must use validated smoking, drying, salting, pasteurization and pickling procedures that are supported by scientific studies and that are adequately implemented; prevent time and temperature abuse; and use Time Temperature Integrators (TTI) when adequate secondary barriers are not in place or when products require more stringent storage controls. </a:t>
            </a:r>
            <a:endParaRPr lang="en-US" altLang="en-US" sz="2600" dirty="0">
              <a:ea typeface="MS PGothic" panose="020B0600070205080204" pitchFamily="34" charset="-128"/>
            </a:endParaRPr>
          </a:p>
        </p:txBody>
      </p:sp>
      <p:sp>
        <p:nvSpPr>
          <p:cNvPr id="4" name="Slide Number Placeholder 3">
            <a:extLst>
              <a:ext uri="{FF2B5EF4-FFF2-40B4-BE49-F238E27FC236}">
                <a16:creationId xmlns:a16="http://schemas.microsoft.com/office/drawing/2014/main" id="{D82D8DEA-584D-466D-BE9E-1C63FCCB8837}"/>
              </a:ext>
            </a:extLst>
          </p:cNvPr>
          <p:cNvSpPr>
            <a:spLocks noGrp="1"/>
          </p:cNvSpPr>
          <p:nvPr>
            <p:ph type="sldNum" sz="quarter" idx="12"/>
          </p:nvPr>
        </p:nvSpPr>
        <p:spPr/>
        <p:txBody>
          <a:bodyPr/>
          <a:lstStyle/>
          <a:p>
            <a:fld id="{2D4FA31A-ABA5-4667-BACC-3489C0083671}" type="slidenum">
              <a:rPr lang="en-US" altLang="en-US" smtClean="0"/>
              <a:pPr/>
              <a:t>41</a:t>
            </a:fld>
            <a:endParaRPr lang="en-US" altLang="en-US" dirty="0"/>
          </a:p>
        </p:txBody>
      </p:sp>
      <p:pic>
        <p:nvPicPr>
          <p:cNvPr id="65541" name="Picture 5" descr="SalmononSlicer">
            <a:extLst>
              <a:ext uri="{FF2B5EF4-FFF2-40B4-BE49-F238E27FC236}">
                <a16:creationId xmlns:a16="http://schemas.microsoft.com/office/drawing/2014/main" id="{D1C9BACB-D774-52CD-D4DC-56101F277AC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55137" y="2705100"/>
            <a:ext cx="217805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ounded Rectangle 22">
            <a:extLst>
              <a:ext uri="{FF2B5EF4-FFF2-40B4-BE49-F238E27FC236}">
                <a16:creationId xmlns:a16="http://schemas.microsoft.com/office/drawing/2014/main" id="{FBE0AA39-6839-D335-709D-1D125A9297A7}"/>
              </a:ext>
            </a:extLst>
          </p:cNvPr>
          <p:cNvSpPr/>
          <p:nvPr/>
        </p:nvSpPr>
        <p:spPr bwMode="auto">
          <a:xfrm>
            <a:off x="7239001" y="1008571"/>
            <a:ext cx="1729666" cy="497458"/>
          </a:xfrm>
          <a:prstGeom prst="roundRect">
            <a:avLst/>
          </a:prstGeom>
          <a:solidFill>
            <a:schemeClr val="tx2">
              <a:lumMod val="5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r>
              <a:rPr lang="en-US" sz="2400" dirty="0">
                <a:solidFill>
                  <a:srgbClr val="FFC000"/>
                </a:solidFill>
                <a:cs typeface="Calibri"/>
              </a:rPr>
              <a:t>CHP13: 245</a:t>
            </a:r>
          </a:p>
        </p:txBody>
      </p:sp>
    </p:spTree>
    <p:extLst>
      <p:ext uri="{BB962C8B-B14F-4D97-AF65-F5344CB8AC3E}">
        <p14:creationId xmlns:p14="http://schemas.microsoft.com/office/powerpoint/2010/main" val="208492383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a:extLst>
              <a:ext uri="{FF2B5EF4-FFF2-40B4-BE49-F238E27FC236}">
                <a16:creationId xmlns:a16="http://schemas.microsoft.com/office/drawing/2014/main" id="{763C656B-9700-687D-6C08-569EF412A54D}"/>
              </a:ext>
            </a:extLst>
          </p:cNvPr>
          <p:cNvSpPr>
            <a:spLocks noGrp="1"/>
          </p:cNvSpPr>
          <p:nvPr>
            <p:ph type="title"/>
          </p:nvPr>
        </p:nvSpPr>
        <p:spPr>
          <a:xfrm>
            <a:off x="1981200" y="0"/>
            <a:ext cx="8229600" cy="1143000"/>
          </a:xfrm>
        </p:spPr>
        <p:txBody>
          <a:bodyPr>
            <a:normAutofit fontScale="90000"/>
          </a:bodyPr>
          <a:lstStyle/>
          <a:p>
            <a:pPr algn="ctr" eaLnBrk="1" hangingPunct="1"/>
            <a:r>
              <a:rPr lang="en-US" altLang="en-US" dirty="0">
                <a:ea typeface="MS PGothic" panose="020B0600070205080204" pitchFamily="34" charset="-128"/>
              </a:rPr>
              <a:t>Process-Related Food Safety Hazards</a:t>
            </a:r>
            <a:endParaRPr lang="en-US" altLang="en-US" sz="2800" dirty="0">
              <a:ea typeface="MS PGothic" panose="020B0600070205080204" pitchFamily="34" charset="-128"/>
            </a:endParaRPr>
          </a:p>
        </p:txBody>
      </p:sp>
      <p:sp>
        <p:nvSpPr>
          <p:cNvPr id="67587" name="Rectangle 3">
            <a:extLst>
              <a:ext uri="{FF2B5EF4-FFF2-40B4-BE49-F238E27FC236}">
                <a16:creationId xmlns:a16="http://schemas.microsoft.com/office/drawing/2014/main" id="{41A9BCA6-7306-779E-935B-8705BE4EC3D9}"/>
              </a:ext>
            </a:extLst>
          </p:cNvPr>
          <p:cNvSpPr>
            <a:spLocks noGrp="1"/>
          </p:cNvSpPr>
          <p:nvPr>
            <p:ph idx="1"/>
          </p:nvPr>
        </p:nvSpPr>
        <p:spPr>
          <a:xfrm>
            <a:off x="914400" y="1066800"/>
            <a:ext cx="9296400" cy="5278438"/>
          </a:xfrm>
        </p:spPr>
        <p:txBody>
          <a:bodyPr/>
          <a:lstStyle/>
          <a:p>
            <a:pPr eaLnBrk="1" hangingPunct="1">
              <a:buFont typeface="Wingdings" panose="05000000000000000000" pitchFamily="2" charset="2"/>
              <a:buNone/>
            </a:pPr>
            <a:endParaRPr lang="en-US" altLang="en-US" sz="2800" dirty="0">
              <a:ea typeface="MS PGothic" panose="020B0600070205080204" pitchFamily="34" charset="-128"/>
            </a:endParaRPr>
          </a:p>
          <a:p>
            <a:pPr eaLnBrk="1" hangingPunct="1">
              <a:lnSpc>
                <a:spcPct val="80000"/>
              </a:lnSpc>
              <a:buFont typeface="Wingdings" panose="05000000000000000000" pitchFamily="2" charset="2"/>
              <a:buNone/>
            </a:pPr>
            <a:r>
              <a:rPr lang="en-US" altLang="en-US" sz="2800" i="1" dirty="0">
                <a:solidFill>
                  <a:schemeClr val="tx2"/>
                </a:solidFill>
                <a:latin typeface="Comic Sans MS" panose="030F0702030302020204" pitchFamily="66" charset="0"/>
                <a:ea typeface="MS PGothic" panose="020B0600070205080204" pitchFamily="34" charset="-128"/>
              </a:rPr>
              <a:t>Staph. aureus</a:t>
            </a:r>
            <a:r>
              <a:rPr lang="en-US" altLang="en-US" sz="2800" dirty="0">
                <a:solidFill>
                  <a:schemeClr val="tx2"/>
                </a:solidFill>
                <a:latin typeface="Comic Sans MS" panose="030F0702030302020204" pitchFamily="66" charset="0"/>
                <a:ea typeface="MS PGothic" panose="020B0600070205080204" pitchFamily="34" charset="-128"/>
              </a:rPr>
              <a:t> toxin production:</a:t>
            </a:r>
          </a:p>
          <a:p>
            <a:pPr eaLnBrk="1" hangingPunct="1">
              <a:lnSpc>
                <a:spcPct val="80000"/>
              </a:lnSpc>
              <a:buFont typeface="Wingdings" panose="05000000000000000000" pitchFamily="2" charset="2"/>
              <a:buNone/>
            </a:pPr>
            <a:r>
              <a:rPr lang="en-US" altLang="en-US" sz="2800" dirty="0">
                <a:ea typeface="MS PGothic" panose="020B0600070205080204" pitchFamily="34" charset="-128"/>
              </a:rPr>
              <a:t>	</a:t>
            </a:r>
            <a:r>
              <a:rPr lang="en-US" altLang="en-US" sz="2800" u="sng" dirty="0">
                <a:ea typeface="MS PGothic" panose="020B0600070205080204" pitchFamily="34" charset="-128"/>
              </a:rPr>
              <a:t>Hazard</a:t>
            </a:r>
            <a:r>
              <a:rPr lang="en-US" altLang="en-US" sz="2800" dirty="0">
                <a:ea typeface="MS PGothic" panose="020B0600070205080204" pitchFamily="34" charset="-128"/>
              </a:rPr>
              <a:t>: </a:t>
            </a:r>
            <a:r>
              <a:rPr lang="en-US" altLang="en-US" sz="2800" b="0" i="1" dirty="0">
                <a:ea typeface="MS PGothic" panose="020B0600070205080204" pitchFamily="34" charset="-128"/>
              </a:rPr>
              <a:t>S. aureus </a:t>
            </a:r>
            <a:r>
              <a:rPr lang="en-US" altLang="en-US" sz="2800" b="0" dirty="0">
                <a:ea typeface="MS PGothic" panose="020B0600070205080204" pitchFamily="34" charset="-128"/>
              </a:rPr>
              <a:t>can grow in products where competing bacteria have been reduced or eliminated such as cooked, battered, and salted products that are subjected to time and temperature abuse.</a:t>
            </a:r>
          </a:p>
          <a:p>
            <a:pPr eaLnBrk="1" hangingPunct="1">
              <a:lnSpc>
                <a:spcPct val="80000"/>
              </a:lnSpc>
              <a:buFont typeface="Wingdings" panose="05000000000000000000" pitchFamily="2" charset="2"/>
              <a:buNone/>
            </a:pPr>
            <a:endParaRPr lang="en-US" altLang="en-US" sz="2800" b="0" dirty="0">
              <a:ea typeface="MS PGothic" panose="020B0600070205080204" pitchFamily="34" charset="-128"/>
            </a:endParaRPr>
          </a:p>
          <a:p>
            <a:pPr eaLnBrk="1" hangingPunct="1">
              <a:lnSpc>
                <a:spcPct val="80000"/>
              </a:lnSpc>
              <a:buFont typeface="Wingdings" panose="05000000000000000000" pitchFamily="2" charset="2"/>
              <a:buNone/>
            </a:pPr>
            <a:r>
              <a:rPr lang="en-US" altLang="en-US" sz="2800" dirty="0">
                <a:ea typeface="MS PGothic" panose="020B0600070205080204" pitchFamily="34" charset="-128"/>
              </a:rPr>
              <a:t>	</a:t>
            </a:r>
            <a:r>
              <a:rPr lang="en-US" altLang="en-US" sz="2800" u="sng" dirty="0">
                <a:ea typeface="MS PGothic" panose="020B0600070205080204" pitchFamily="34" charset="-128"/>
              </a:rPr>
              <a:t>Controls</a:t>
            </a:r>
            <a:r>
              <a:rPr lang="en-US" altLang="en-US" sz="2800" dirty="0">
                <a:ea typeface="MS PGothic" panose="020B0600070205080204" pitchFamily="34" charset="-128"/>
              </a:rPr>
              <a:t>: </a:t>
            </a:r>
            <a:r>
              <a:rPr lang="en-US" altLang="en-US" sz="2800" b="0" dirty="0">
                <a:ea typeface="MS PGothic" panose="020B0600070205080204" pitchFamily="34" charset="-128"/>
              </a:rPr>
              <a:t>Prevent time and temperature abuse. </a:t>
            </a:r>
            <a:br>
              <a:rPr lang="en-US" altLang="en-US" sz="2800" b="0" dirty="0">
                <a:ea typeface="MS PGothic" panose="020B0600070205080204" pitchFamily="34" charset="-128"/>
              </a:rPr>
            </a:br>
            <a:endParaRPr lang="en-US" altLang="en-US" sz="2800" b="0" dirty="0">
              <a:ea typeface="MS PGothic" panose="020B0600070205080204" pitchFamily="34" charset="-128"/>
            </a:endParaRPr>
          </a:p>
          <a:p>
            <a:pPr eaLnBrk="1" hangingPunct="1">
              <a:lnSpc>
                <a:spcPct val="80000"/>
              </a:lnSpc>
              <a:buFont typeface="Wingdings" panose="05000000000000000000" pitchFamily="2" charset="2"/>
              <a:buNone/>
            </a:pPr>
            <a:r>
              <a:rPr lang="en-US" altLang="en-US" sz="2800" dirty="0">
                <a:ea typeface="MS PGothic" panose="020B0600070205080204" pitchFamily="34" charset="-128"/>
              </a:rPr>
              <a:t>	</a:t>
            </a:r>
            <a:r>
              <a:rPr lang="en-US" altLang="en-US" sz="2800" u="sng" dirty="0">
                <a:ea typeface="MS PGothic" panose="020B0600070205080204" pitchFamily="34" charset="-128"/>
              </a:rPr>
              <a:t>HACCP Controls</a:t>
            </a:r>
            <a:r>
              <a:rPr lang="en-US" altLang="en-US" sz="2800" dirty="0">
                <a:ea typeface="MS PGothic" panose="020B0600070205080204" pitchFamily="34" charset="-128"/>
              </a:rPr>
              <a:t>: </a:t>
            </a:r>
            <a:r>
              <a:rPr lang="en-US" altLang="en-US" sz="2800" b="0" dirty="0">
                <a:ea typeface="MS PGothic" panose="020B0600070205080204" pitchFamily="34" charset="-128"/>
              </a:rPr>
              <a:t>Processors must keep batters refrigerated and products chilled during and after processing steps where competing bacteria have been eliminated, strictly limiting exposure times to unsafe temperatures. </a:t>
            </a:r>
            <a:endParaRPr lang="en-US" altLang="en-US" sz="2800" dirty="0">
              <a:ea typeface="MS PGothic" panose="020B0600070205080204" pitchFamily="34" charset="-128"/>
            </a:endParaRPr>
          </a:p>
          <a:p>
            <a:pPr eaLnBrk="1" hangingPunct="1">
              <a:buFont typeface="Wingdings" panose="05000000000000000000" pitchFamily="2" charset="2"/>
              <a:buNone/>
            </a:pPr>
            <a:endParaRPr lang="en-US" altLang="en-US" sz="2800" dirty="0">
              <a:ea typeface="MS PGothic" panose="020B0600070205080204" pitchFamily="34" charset="-128"/>
            </a:endParaRPr>
          </a:p>
          <a:p>
            <a:pPr eaLnBrk="1" hangingPunct="1">
              <a:buFont typeface="Wingdings" panose="05000000000000000000" pitchFamily="2" charset="2"/>
              <a:buNone/>
            </a:pPr>
            <a:endParaRPr lang="en-US" altLang="en-US" sz="2800" dirty="0">
              <a:ea typeface="MS PGothic" panose="020B0600070205080204" pitchFamily="34" charset="-128"/>
            </a:endParaRPr>
          </a:p>
          <a:p>
            <a:pPr eaLnBrk="1" hangingPunct="1">
              <a:buFont typeface="Wingdings" panose="05000000000000000000" pitchFamily="2" charset="2"/>
              <a:buChar char="o"/>
            </a:pPr>
            <a:endParaRPr lang="en-US" altLang="en-US" sz="2800" dirty="0">
              <a:ea typeface="MS PGothic" panose="020B0600070205080204" pitchFamily="34" charset="-128"/>
            </a:endParaRPr>
          </a:p>
        </p:txBody>
      </p:sp>
      <p:sp>
        <p:nvSpPr>
          <p:cNvPr id="4" name="Slide Number Placeholder 3">
            <a:extLst>
              <a:ext uri="{FF2B5EF4-FFF2-40B4-BE49-F238E27FC236}">
                <a16:creationId xmlns:a16="http://schemas.microsoft.com/office/drawing/2014/main" id="{0637B2CA-A027-4D08-A19A-339BA55C5FD3}"/>
              </a:ext>
            </a:extLst>
          </p:cNvPr>
          <p:cNvSpPr>
            <a:spLocks noGrp="1"/>
          </p:cNvSpPr>
          <p:nvPr>
            <p:ph type="sldNum" sz="quarter" idx="12"/>
          </p:nvPr>
        </p:nvSpPr>
        <p:spPr/>
        <p:txBody>
          <a:bodyPr/>
          <a:lstStyle/>
          <a:p>
            <a:fld id="{2D4FA31A-ABA5-4667-BACC-3489C0083671}" type="slidenum">
              <a:rPr lang="en-US" altLang="en-US" smtClean="0"/>
              <a:pPr/>
              <a:t>42</a:t>
            </a:fld>
            <a:endParaRPr lang="en-US" altLang="en-US" dirty="0"/>
          </a:p>
        </p:txBody>
      </p:sp>
      <p:pic>
        <p:nvPicPr>
          <p:cNvPr id="67588" name="Picture 1" descr="Unknown.jpeg">
            <a:extLst>
              <a:ext uri="{FF2B5EF4-FFF2-40B4-BE49-F238E27FC236}">
                <a16:creationId xmlns:a16="http://schemas.microsoft.com/office/drawing/2014/main" id="{733E0B0B-5903-C257-2828-9AC328EA476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601200" y="3124200"/>
            <a:ext cx="2305789" cy="146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ounded Rectangle 22">
            <a:extLst>
              <a:ext uri="{FF2B5EF4-FFF2-40B4-BE49-F238E27FC236}">
                <a16:creationId xmlns:a16="http://schemas.microsoft.com/office/drawing/2014/main" id="{06FAAED9-5C62-A3FD-2E34-F4A64FA71E9E}"/>
              </a:ext>
            </a:extLst>
          </p:cNvPr>
          <p:cNvSpPr/>
          <p:nvPr/>
        </p:nvSpPr>
        <p:spPr bwMode="auto">
          <a:xfrm>
            <a:off x="6792237" y="1387413"/>
            <a:ext cx="1735690" cy="497458"/>
          </a:xfrm>
          <a:prstGeom prst="roundRect">
            <a:avLst/>
          </a:prstGeom>
          <a:solidFill>
            <a:schemeClr val="tx2">
              <a:lumMod val="5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r>
              <a:rPr lang="en-US" sz="2400" dirty="0">
                <a:solidFill>
                  <a:srgbClr val="FFC000"/>
                </a:solidFill>
                <a:cs typeface="Calibri"/>
              </a:rPr>
              <a:t>CHP15: 309</a:t>
            </a:r>
            <a:endParaRPr lang="en-US" dirty="0"/>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a:extLst>
              <a:ext uri="{FF2B5EF4-FFF2-40B4-BE49-F238E27FC236}">
                <a16:creationId xmlns:a16="http://schemas.microsoft.com/office/drawing/2014/main" id="{763C656B-9700-687D-6C08-569EF412A54D}"/>
              </a:ext>
            </a:extLst>
          </p:cNvPr>
          <p:cNvSpPr>
            <a:spLocks noGrp="1"/>
          </p:cNvSpPr>
          <p:nvPr>
            <p:ph type="title"/>
          </p:nvPr>
        </p:nvSpPr>
        <p:spPr>
          <a:xfrm>
            <a:off x="1981200" y="0"/>
            <a:ext cx="8229600" cy="1143000"/>
          </a:xfrm>
        </p:spPr>
        <p:txBody>
          <a:bodyPr>
            <a:normAutofit fontScale="90000"/>
          </a:bodyPr>
          <a:lstStyle/>
          <a:p>
            <a:pPr algn="ctr" eaLnBrk="1" hangingPunct="1"/>
            <a:r>
              <a:rPr lang="en-US" altLang="en-US" dirty="0">
                <a:ea typeface="MS PGothic" panose="020B0600070205080204" pitchFamily="34" charset="-128"/>
              </a:rPr>
              <a:t>Process-Related Food Safety Hazards</a:t>
            </a:r>
            <a:endParaRPr lang="en-US" altLang="en-US" sz="2800" dirty="0">
              <a:ea typeface="MS PGothic" panose="020B0600070205080204" pitchFamily="34" charset="-128"/>
            </a:endParaRPr>
          </a:p>
        </p:txBody>
      </p:sp>
      <p:sp>
        <p:nvSpPr>
          <p:cNvPr id="67587" name="Rectangle 3">
            <a:extLst>
              <a:ext uri="{FF2B5EF4-FFF2-40B4-BE49-F238E27FC236}">
                <a16:creationId xmlns:a16="http://schemas.microsoft.com/office/drawing/2014/main" id="{41A9BCA6-7306-779E-935B-8705BE4EC3D9}"/>
              </a:ext>
            </a:extLst>
          </p:cNvPr>
          <p:cNvSpPr>
            <a:spLocks noGrp="1"/>
          </p:cNvSpPr>
          <p:nvPr>
            <p:ph idx="1"/>
          </p:nvPr>
        </p:nvSpPr>
        <p:spPr>
          <a:xfrm>
            <a:off x="914400" y="838200"/>
            <a:ext cx="9296400" cy="5507038"/>
          </a:xfrm>
        </p:spPr>
        <p:txBody>
          <a:bodyPr/>
          <a:lstStyle/>
          <a:p>
            <a:pPr eaLnBrk="1" hangingPunct="1">
              <a:lnSpc>
                <a:spcPct val="80000"/>
              </a:lnSpc>
              <a:buFont typeface="Wingdings" panose="05000000000000000000" pitchFamily="2" charset="2"/>
              <a:buNone/>
            </a:pPr>
            <a:endParaRPr lang="en-US" altLang="en-US" sz="1200" dirty="0">
              <a:ea typeface="MS PGothic" panose="020B0600070205080204" pitchFamily="34" charset="-128"/>
            </a:endParaRPr>
          </a:p>
          <a:p>
            <a:pPr eaLnBrk="1" hangingPunct="1">
              <a:buFont typeface="Wingdings" panose="05000000000000000000" pitchFamily="2" charset="2"/>
              <a:buNone/>
            </a:pPr>
            <a:r>
              <a:rPr lang="en-US" altLang="en-US" sz="2800" dirty="0">
                <a:solidFill>
                  <a:schemeClr val="tx2"/>
                </a:solidFill>
                <a:latin typeface="Comic Sans MS" panose="030F0702030302020204" pitchFamily="66" charset="0"/>
                <a:ea typeface="MS PGothic" panose="020B0600070205080204" pitchFamily="34" charset="-128"/>
              </a:rPr>
              <a:t>Cooking, Pasteurization and Non-thermal Processes:</a:t>
            </a:r>
          </a:p>
          <a:p>
            <a:pPr eaLnBrk="1" hangingPunct="1">
              <a:lnSpc>
                <a:spcPct val="80000"/>
              </a:lnSpc>
              <a:buFont typeface="Wingdings" panose="05000000000000000000" pitchFamily="2" charset="2"/>
              <a:buNone/>
            </a:pPr>
            <a:r>
              <a:rPr lang="en-US" altLang="en-US" sz="2400" dirty="0">
                <a:ea typeface="MS PGothic" panose="020B0600070205080204" pitchFamily="34" charset="-128"/>
              </a:rPr>
              <a:t>	</a:t>
            </a:r>
            <a:r>
              <a:rPr lang="en-US" altLang="en-US" u="sng" dirty="0">
                <a:ea typeface="MS PGothic" panose="020B0600070205080204" pitchFamily="34" charset="-128"/>
              </a:rPr>
              <a:t>Hazard</a:t>
            </a:r>
            <a:r>
              <a:rPr lang="en-US" altLang="en-US" dirty="0">
                <a:ea typeface="MS PGothic" panose="020B0600070205080204" pitchFamily="34" charset="-128"/>
              </a:rPr>
              <a:t>: </a:t>
            </a:r>
            <a:r>
              <a:rPr lang="en-US" altLang="en-US" b="0" dirty="0">
                <a:ea typeface="MS PGothic" panose="020B0600070205080204" pitchFamily="34" charset="-128"/>
              </a:rPr>
              <a:t>Improperly cooked, pasteurized or non-thermally processed foods can contain pathogens and cause consumer illness</a:t>
            </a:r>
            <a:br>
              <a:rPr lang="en-US" altLang="en-US" b="0" dirty="0">
                <a:ea typeface="MS PGothic" panose="020B0600070205080204" pitchFamily="34" charset="-128"/>
              </a:rPr>
            </a:br>
            <a:endParaRPr lang="en-US" altLang="en-US" b="0" dirty="0">
              <a:ea typeface="MS PGothic" panose="020B0600070205080204" pitchFamily="34" charset="-128"/>
            </a:endParaRPr>
          </a:p>
          <a:p>
            <a:pPr eaLnBrk="1" hangingPunct="1">
              <a:lnSpc>
                <a:spcPct val="80000"/>
              </a:lnSpc>
              <a:buFont typeface="Wingdings" panose="05000000000000000000" pitchFamily="2" charset="2"/>
              <a:buNone/>
            </a:pPr>
            <a:r>
              <a:rPr lang="en-US" altLang="en-US" dirty="0">
                <a:ea typeface="MS PGothic" panose="020B0600070205080204" pitchFamily="34" charset="-128"/>
              </a:rPr>
              <a:t>	</a:t>
            </a:r>
            <a:r>
              <a:rPr lang="en-US" altLang="en-US" u="sng" dirty="0">
                <a:ea typeface="MS PGothic" panose="020B0600070205080204" pitchFamily="34" charset="-128"/>
              </a:rPr>
              <a:t>Controls</a:t>
            </a:r>
            <a:r>
              <a:rPr lang="en-US" altLang="en-US" dirty="0">
                <a:ea typeface="MS PGothic" panose="020B0600070205080204" pitchFamily="34" charset="-128"/>
              </a:rPr>
              <a:t>: </a:t>
            </a:r>
            <a:r>
              <a:rPr lang="en-US" altLang="en-US" b="0" dirty="0">
                <a:ea typeface="MS PGothic" panose="020B0600070205080204" pitchFamily="34" charset="-128"/>
              </a:rPr>
              <a:t>Scientifically validated cooking, pasteurization, or non-thermal processes must be used to kill all pathogens</a:t>
            </a:r>
            <a:br>
              <a:rPr lang="en-US" altLang="en-US" b="0" dirty="0">
                <a:ea typeface="MS PGothic" panose="020B0600070205080204" pitchFamily="34" charset="-128"/>
              </a:rPr>
            </a:br>
            <a:endParaRPr lang="en-US" altLang="en-US" b="0" dirty="0">
              <a:ea typeface="MS PGothic" panose="020B0600070205080204" pitchFamily="34" charset="-128"/>
            </a:endParaRPr>
          </a:p>
          <a:p>
            <a:pPr eaLnBrk="1" hangingPunct="1">
              <a:lnSpc>
                <a:spcPct val="80000"/>
              </a:lnSpc>
              <a:buFont typeface="Wingdings" panose="05000000000000000000" pitchFamily="2" charset="2"/>
              <a:buNone/>
            </a:pPr>
            <a:r>
              <a:rPr lang="en-US" altLang="en-US" dirty="0">
                <a:ea typeface="MS PGothic" panose="020B0600070205080204" pitchFamily="34" charset="-128"/>
              </a:rPr>
              <a:t>	</a:t>
            </a:r>
            <a:r>
              <a:rPr lang="en-US" altLang="en-US" u="sng" dirty="0">
                <a:ea typeface="MS PGothic" panose="020B0600070205080204" pitchFamily="34" charset="-128"/>
              </a:rPr>
              <a:t>HACCP Controls</a:t>
            </a:r>
            <a:r>
              <a:rPr lang="en-US" altLang="en-US" dirty="0">
                <a:ea typeface="MS PGothic" panose="020B0600070205080204" pitchFamily="34" charset="-128"/>
              </a:rPr>
              <a:t>: </a:t>
            </a:r>
            <a:r>
              <a:rPr lang="en-US" altLang="en-US" b="0" dirty="0">
                <a:ea typeface="MS PGothic" panose="020B0600070205080204" pitchFamily="34" charset="-128"/>
              </a:rPr>
              <a:t>Processors must continuously monitor their cooking, pasteurization, or non-thermal processes to ensure that pre-determined validated limits have been met</a:t>
            </a:r>
          </a:p>
          <a:p>
            <a:pPr eaLnBrk="1" hangingPunct="1">
              <a:buFont typeface="Wingdings" panose="05000000000000000000" pitchFamily="2" charset="2"/>
              <a:buNone/>
            </a:pPr>
            <a:endParaRPr lang="en-US" altLang="en-US" sz="2400" dirty="0">
              <a:ea typeface="MS PGothic" panose="020B0600070205080204" pitchFamily="34" charset="-128"/>
            </a:endParaRPr>
          </a:p>
          <a:p>
            <a:pPr eaLnBrk="1" hangingPunct="1">
              <a:buFont typeface="Wingdings" panose="05000000000000000000" pitchFamily="2" charset="2"/>
              <a:buNone/>
            </a:pPr>
            <a:endParaRPr lang="en-US" altLang="en-US" sz="2400" dirty="0">
              <a:ea typeface="MS PGothic" panose="020B0600070205080204" pitchFamily="34" charset="-128"/>
            </a:endParaRPr>
          </a:p>
          <a:p>
            <a:pPr eaLnBrk="1" hangingPunct="1">
              <a:buFont typeface="Wingdings" panose="05000000000000000000" pitchFamily="2" charset="2"/>
              <a:buChar char="o"/>
            </a:pPr>
            <a:endParaRPr lang="en-US" altLang="en-US" dirty="0">
              <a:ea typeface="MS PGothic" panose="020B0600070205080204" pitchFamily="34" charset="-128"/>
            </a:endParaRPr>
          </a:p>
        </p:txBody>
      </p:sp>
      <p:sp>
        <p:nvSpPr>
          <p:cNvPr id="4" name="Slide Number Placeholder 3">
            <a:extLst>
              <a:ext uri="{FF2B5EF4-FFF2-40B4-BE49-F238E27FC236}">
                <a16:creationId xmlns:a16="http://schemas.microsoft.com/office/drawing/2014/main" id="{F2E1E1C1-CA2B-4FE6-B9E2-C903DCFCA5EC}"/>
              </a:ext>
            </a:extLst>
          </p:cNvPr>
          <p:cNvSpPr>
            <a:spLocks noGrp="1"/>
          </p:cNvSpPr>
          <p:nvPr>
            <p:ph type="sldNum" sz="quarter" idx="12"/>
          </p:nvPr>
        </p:nvSpPr>
        <p:spPr/>
        <p:txBody>
          <a:bodyPr/>
          <a:lstStyle/>
          <a:p>
            <a:fld id="{2D4FA31A-ABA5-4667-BACC-3489C0083671}" type="slidenum">
              <a:rPr lang="en-US" altLang="en-US" smtClean="0"/>
              <a:pPr/>
              <a:t>43</a:t>
            </a:fld>
            <a:endParaRPr lang="en-US" altLang="en-US" dirty="0"/>
          </a:p>
        </p:txBody>
      </p:sp>
      <p:pic>
        <p:nvPicPr>
          <p:cNvPr id="67589" name="Picture 2" descr="images.jpeg">
            <a:extLst>
              <a:ext uri="{FF2B5EF4-FFF2-40B4-BE49-F238E27FC236}">
                <a16:creationId xmlns:a16="http://schemas.microsoft.com/office/drawing/2014/main" id="{EB04DF10-F4A9-E425-2697-B822D6472B9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867900" y="2563019"/>
            <a:ext cx="19812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ounded Rectangle 22">
            <a:extLst>
              <a:ext uri="{FF2B5EF4-FFF2-40B4-BE49-F238E27FC236}">
                <a16:creationId xmlns:a16="http://schemas.microsoft.com/office/drawing/2014/main" id="{77605BC0-F9B8-3541-3E34-A3DA89F87D31}"/>
              </a:ext>
            </a:extLst>
          </p:cNvPr>
          <p:cNvSpPr/>
          <p:nvPr/>
        </p:nvSpPr>
        <p:spPr bwMode="auto">
          <a:xfrm>
            <a:off x="10210800" y="1026542"/>
            <a:ext cx="1782932" cy="497458"/>
          </a:xfrm>
          <a:prstGeom prst="roundRect">
            <a:avLst/>
          </a:prstGeom>
          <a:solidFill>
            <a:schemeClr val="tx2">
              <a:lumMod val="5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r>
              <a:rPr lang="en-US" sz="2400" dirty="0">
                <a:solidFill>
                  <a:srgbClr val="FFC000"/>
                </a:solidFill>
                <a:cs typeface="Calibri"/>
              </a:rPr>
              <a:t>CHP16: 315</a:t>
            </a:r>
            <a:endParaRPr lang="en-US" dirty="0"/>
          </a:p>
        </p:txBody>
      </p:sp>
    </p:spTree>
    <p:extLst>
      <p:ext uri="{BB962C8B-B14F-4D97-AF65-F5344CB8AC3E}">
        <p14:creationId xmlns:p14="http://schemas.microsoft.com/office/powerpoint/2010/main" val="74958280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a:extLst>
              <a:ext uri="{FF2B5EF4-FFF2-40B4-BE49-F238E27FC236}">
                <a16:creationId xmlns:a16="http://schemas.microsoft.com/office/drawing/2014/main" id="{7E49C47C-66D7-0C3B-4531-12F20FE24679}"/>
              </a:ext>
            </a:extLst>
          </p:cNvPr>
          <p:cNvSpPr>
            <a:spLocks noGrp="1"/>
          </p:cNvSpPr>
          <p:nvPr>
            <p:ph type="title"/>
          </p:nvPr>
        </p:nvSpPr>
        <p:spPr>
          <a:xfrm>
            <a:off x="1981200" y="33338"/>
            <a:ext cx="8229600" cy="1143000"/>
          </a:xfrm>
        </p:spPr>
        <p:txBody>
          <a:bodyPr>
            <a:normAutofit fontScale="90000"/>
          </a:bodyPr>
          <a:lstStyle/>
          <a:p>
            <a:pPr algn="ctr" eaLnBrk="1" hangingPunct="1"/>
            <a:r>
              <a:rPr lang="en-US" altLang="en-US" dirty="0">
                <a:ea typeface="MS PGothic" panose="020B0600070205080204" pitchFamily="34" charset="-128"/>
              </a:rPr>
              <a:t>Process-Related Food Safety Hazards</a:t>
            </a:r>
            <a:endParaRPr lang="en-US" altLang="en-US" sz="2800" dirty="0">
              <a:ea typeface="MS PGothic" panose="020B0600070205080204" pitchFamily="34" charset="-128"/>
            </a:endParaRPr>
          </a:p>
        </p:txBody>
      </p:sp>
      <p:sp>
        <p:nvSpPr>
          <p:cNvPr id="69635" name="Rectangle 3">
            <a:extLst>
              <a:ext uri="{FF2B5EF4-FFF2-40B4-BE49-F238E27FC236}">
                <a16:creationId xmlns:a16="http://schemas.microsoft.com/office/drawing/2014/main" id="{35447476-A28D-047A-003C-B95AD89BA3D0}"/>
              </a:ext>
            </a:extLst>
          </p:cNvPr>
          <p:cNvSpPr>
            <a:spLocks noGrp="1"/>
          </p:cNvSpPr>
          <p:nvPr>
            <p:ph idx="1"/>
          </p:nvPr>
        </p:nvSpPr>
        <p:spPr>
          <a:xfrm>
            <a:off x="874712" y="1014413"/>
            <a:ext cx="9336087" cy="5843587"/>
          </a:xfrm>
        </p:spPr>
        <p:txBody>
          <a:bodyPr vert="horz" lIns="91440" tIns="45720" rIns="91440" bIns="45720" rtlCol="0" anchor="t">
            <a:normAutofit lnSpcReduction="10000"/>
          </a:bodyPr>
          <a:lstStyle/>
          <a:p>
            <a:pPr eaLnBrk="1" hangingPunct="1">
              <a:buFont typeface="Wingdings" panose="05000000000000000000" pitchFamily="2" charset="2"/>
              <a:buNone/>
            </a:pPr>
            <a:r>
              <a:rPr lang="en-US" altLang="en-US" sz="2800" dirty="0">
                <a:solidFill>
                  <a:schemeClr val="tx2"/>
                </a:solidFill>
                <a:latin typeface="Comic Sans MS" panose="030F0702030302020204" pitchFamily="66" charset="0"/>
                <a:ea typeface="MS PGothic" panose="020B0600070205080204" pitchFamily="34" charset="-128"/>
              </a:rPr>
              <a:t>Undeclared Food Allergens</a:t>
            </a:r>
            <a:r>
              <a:rPr lang="en-US" altLang="en-US" sz="2800" dirty="0">
                <a:ea typeface="MS PGothic" panose="020B0600070205080204" pitchFamily="34" charset="-128"/>
              </a:rPr>
              <a:t>: </a:t>
            </a:r>
          </a:p>
          <a:p>
            <a:pPr eaLnBrk="1" hangingPunct="1">
              <a:lnSpc>
                <a:spcPct val="80000"/>
              </a:lnSpc>
              <a:buFont typeface="Wingdings" panose="05000000000000000000" pitchFamily="2" charset="2"/>
              <a:buNone/>
            </a:pPr>
            <a:r>
              <a:rPr lang="en-US" altLang="en-US" sz="2800" dirty="0">
                <a:ea typeface="MS PGothic" panose="020B0600070205080204" pitchFamily="34" charset="-128"/>
              </a:rPr>
              <a:t>	</a:t>
            </a:r>
            <a:r>
              <a:rPr lang="en-US" altLang="en-US" sz="2800" u="sng" dirty="0">
                <a:ea typeface="MS PGothic" panose="020B0600070205080204" pitchFamily="34" charset="-128"/>
              </a:rPr>
              <a:t>Hazard</a:t>
            </a:r>
            <a:r>
              <a:rPr lang="en-US" altLang="en-US" sz="2800" dirty="0">
                <a:ea typeface="MS PGothic" panose="020B0600070205080204" pitchFamily="34" charset="-128"/>
              </a:rPr>
              <a:t>: </a:t>
            </a:r>
            <a:r>
              <a:rPr lang="en-US" altLang="en-US" sz="2800" b="0" i="1" dirty="0">
                <a:ea typeface="MS PGothic" panose="020B0600070205080204" pitchFamily="34" charset="-128"/>
              </a:rPr>
              <a:t> </a:t>
            </a:r>
            <a:r>
              <a:rPr lang="en-US" altLang="en-US" sz="2800" b="0" dirty="0">
                <a:ea typeface="MS PGothic" panose="020B0600070205080204" pitchFamily="34" charset="-128"/>
              </a:rPr>
              <a:t>All finfish and crustaceans are considered </a:t>
            </a:r>
          </a:p>
          <a:p>
            <a:pPr eaLnBrk="1" hangingPunct="1">
              <a:lnSpc>
                <a:spcPct val="80000"/>
              </a:lnSpc>
              <a:buFont typeface="Wingdings" panose="05000000000000000000" pitchFamily="2" charset="2"/>
              <a:buNone/>
            </a:pPr>
            <a:r>
              <a:rPr lang="en-US" altLang="en-US" sz="2800" b="0" dirty="0">
                <a:ea typeface="MS PGothic" panose="020B0600070205080204" pitchFamily="34" charset="-128"/>
              </a:rPr>
              <a:t>    a major food allergen.  Additional ingredients can </a:t>
            </a:r>
          </a:p>
          <a:p>
            <a:pPr eaLnBrk="1" hangingPunct="1">
              <a:lnSpc>
                <a:spcPct val="80000"/>
              </a:lnSpc>
              <a:buFont typeface="Wingdings" panose="05000000000000000000" pitchFamily="2" charset="2"/>
              <a:buNone/>
            </a:pPr>
            <a:r>
              <a:rPr lang="en-US" altLang="en-US" sz="2800" b="0" dirty="0">
                <a:ea typeface="MS PGothic" panose="020B0600070205080204" pitchFamily="34" charset="-128"/>
              </a:rPr>
              <a:t>    introduce allergens.</a:t>
            </a:r>
          </a:p>
          <a:p>
            <a:pPr eaLnBrk="1" hangingPunct="1">
              <a:lnSpc>
                <a:spcPct val="80000"/>
              </a:lnSpc>
              <a:buFont typeface="Wingdings" panose="05000000000000000000" pitchFamily="2" charset="2"/>
              <a:buNone/>
            </a:pPr>
            <a:endParaRPr lang="en-US" altLang="en-US" sz="2800" b="0" dirty="0">
              <a:ea typeface="MS PGothic" panose="020B0600070205080204" pitchFamily="34" charset="-128"/>
            </a:endParaRPr>
          </a:p>
          <a:p>
            <a:pPr>
              <a:lnSpc>
                <a:spcPct val="80000"/>
              </a:lnSpc>
              <a:buNone/>
            </a:pPr>
            <a:r>
              <a:rPr lang="en-US" altLang="en-US" sz="2800" dirty="0">
                <a:ea typeface="MS PGothic"/>
              </a:rPr>
              <a:t>	</a:t>
            </a:r>
            <a:r>
              <a:rPr lang="en-US" altLang="en-US" sz="2800" u="sng" dirty="0">
                <a:ea typeface="MS PGothic"/>
              </a:rPr>
              <a:t>Controls</a:t>
            </a:r>
            <a:r>
              <a:rPr lang="en-US" altLang="en-US" sz="2800" dirty="0">
                <a:ea typeface="MS PGothic"/>
              </a:rPr>
              <a:t>:</a:t>
            </a:r>
            <a:r>
              <a:rPr lang="en-US" altLang="en-US" dirty="0">
                <a:ea typeface="MS PGothic"/>
              </a:rPr>
              <a:t> </a:t>
            </a:r>
            <a:r>
              <a:rPr lang="en-US" altLang="en-US" sz="2800" dirty="0">
                <a:ea typeface="MS PGothic"/>
              </a:rPr>
              <a:t> </a:t>
            </a:r>
            <a:r>
              <a:rPr lang="en-US" altLang="en-US" sz="2800" b="0" dirty="0">
                <a:ea typeface="MS PGothic"/>
              </a:rPr>
              <a:t>Finfish and crustaceans products and seafood products that contain allergens must be labeled with their correct market name for the species in addition to any other allergenic ingredients in accordance with </a:t>
            </a:r>
            <a:r>
              <a:rPr lang="en-US" altLang="en-US" dirty="0">
                <a:ea typeface="MS PGothic"/>
              </a:rPr>
              <a:t>FALCPA </a:t>
            </a:r>
            <a:r>
              <a:rPr lang="en-US" altLang="en-US" sz="2800" b="0" dirty="0">
                <a:ea typeface="MS PGothic"/>
              </a:rPr>
              <a:t>requirements.</a:t>
            </a:r>
            <a:r>
              <a:rPr lang="en-US" altLang="en-US" dirty="0">
                <a:ea typeface="MS PGothic"/>
              </a:rPr>
              <a:t> </a:t>
            </a:r>
            <a:endParaRPr lang="en-US" altLang="en-US" sz="2800" b="0" dirty="0">
              <a:ea typeface="MS PGothic" panose="020B0600070205080204" pitchFamily="34" charset="-128"/>
              <a:cs typeface="Calibri"/>
            </a:endParaRPr>
          </a:p>
          <a:p>
            <a:pPr eaLnBrk="1" hangingPunct="1">
              <a:lnSpc>
                <a:spcPct val="80000"/>
              </a:lnSpc>
              <a:buFont typeface="Wingdings" panose="05000000000000000000" pitchFamily="2" charset="2"/>
              <a:buNone/>
            </a:pPr>
            <a:endParaRPr lang="en-US" altLang="en-US" sz="2800" b="0" dirty="0">
              <a:ea typeface="MS PGothic" panose="020B0600070205080204" pitchFamily="34" charset="-128"/>
            </a:endParaRPr>
          </a:p>
          <a:p>
            <a:pPr eaLnBrk="1" hangingPunct="1">
              <a:lnSpc>
                <a:spcPct val="80000"/>
              </a:lnSpc>
              <a:buFont typeface="Wingdings" panose="05000000000000000000" pitchFamily="2" charset="2"/>
              <a:buNone/>
            </a:pPr>
            <a:r>
              <a:rPr lang="en-US" altLang="en-US" sz="2800" dirty="0">
                <a:ea typeface="MS PGothic" panose="020B0600070205080204" pitchFamily="34" charset="-128"/>
              </a:rPr>
              <a:t>	</a:t>
            </a:r>
            <a:r>
              <a:rPr lang="en-US" altLang="en-US" sz="2800" u="sng" dirty="0">
                <a:ea typeface="MS PGothic" panose="020B0600070205080204" pitchFamily="34" charset="-128"/>
              </a:rPr>
              <a:t>HACCP Controls</a:t>
            </a:r>
            <a:r>
              <a:rPr lang="en-US" altLang="en-US" sz="2800" dirty="0">
                <a:ea typeface="MS PGothic" panose="020B0600070205080204" pitchFamily="34" charset="-128"/>
              </a:rPr>
              <a:t>: </a:t>
            </a:r>
            <a:r>
              <a:rPr lang="en-US" altLang="en-US" sz="2800" b="0" dirty="0">
                <a:ea typeface="MS PGothic" panose="020B0600070205080204" pitchFamily="34" charset="-128"/>
              </a:rPr>
              <a:t>Processors must ensure that all containers or packages that contain fish, crustaceans, or other allergenic ingredients declare the presence of all allergens.</a:t>
            </a:r>
            <a:endParaRPr lang="en-US" altLang="en-US" sz="2800" dirty="0">
              <a:ea typeface="MS PGothic" panose="020B0600070205080204" pitchFamily="34" charset="-128"/>
            </a:endParaRPr>
          </a:p>
          <a:p>
            <a:pPr eaLnBrk="1" hangingPunct="1">
              <a:buFont typeface="Wingdings" panose="05000000000000000000" pitchFamily="2" charset="2"/>
              <a:buNone/>
            </a:pPr>
            <a:r>
              <a:rPr lang="en-US" altLang="en-US" sz="2800" dirty="0">
                <a:ea typeface="MS PGothic" panose="020B0600070205080204" pitchFamily="34" charset="-128"/>
              </a:rPr>
              <a:t>	</a:t>
            </a:r>
          </a:p>
          <a:p>
            <a:pPr eaLnBrk="1" hangingPunct="1">
              <a:buFont typeface="Wingdings" panose="05000000000000000000" pitchFamily="2" charset="2"/>
              <a:buNone/>
            </a:pPr>
            <a:endParaRPr lang="en-US" altLang="en-US" sz="2800" dirty="0">
              <a:ea typeface="MS PGothic" panose="020B0600070205080204" pitchFamily="34" charset="-128"/>
            </a:endParaRPr>
          </a:p>
          <a:p>
            <a:pPr eaLnBrk="1" hangingPunct="1">
              <a:buFont typeface="Wingdings" panose="05000000000000000000" pitchFamily="2" charset="2"/>
              <a:buChar char="o"/>
            </a:pPr>
            <a:endParaRPr lang="en-US" altLang="en-US" sz="2800" dirty="0">
              <a:ea typeface="MS PGothic" panose="020B0600070205080204" pitchFamily="34" charset="-128"/>
            </a:endParaRPr>
          </a:p>
        </p:txBody>
      </p:sp>
      <p:sp>
        <p:nvSpPr>
          <p:cNvPr id="2" name="Slide Number Placeholder 1">
            <a:extLst>
              <a:ext uri="{FF2B5EF4-FFF2-40B4-BE49-F238E27FC236}">
                <a16:creationId xmlns:a16="http://schemas.microsoft.com/office/drawing/2014/main" id="{F134EC0A-D25D-4B71-917D-41558B0DB38B}"/>
              </a:ext>
            </a:extLst>
          </p:cNvPr>
          <p:cNvSpPr>
            <a:spLocks noGrp="1"/>
          </p:cNvSpPr>
          <p:nvPr>
            <p:ph type="sldNum" sz="quarter" idx="12"/>
          </p:nvPr>
        </p:nvSpPr>
        <p:spPr/>
        <p:txBody>
          <a:bodyPr/>
          <a:lstStyle/>
          <a:p>
            <a:fld id="{2D4FA31A-ABA5-4667-BACC-3489C0083671}" type="slidenum">
              <a:rPr lang="en-US" altLang="en-US" smtClean="0"/>
              <a:pPr/>
              <a:t>44</a:t>
            </a:fld>
            <a:endParaRPr lang="en-US" altLang="en-US" dirty="0"/>
          </a:p>
        </p:txBody>
      </p:sp>
      <p:pic>
        <p:nvPicPr>
          <p:cNvPr id="69636" name="Picture 4" descr="SeafoodRetailDisplay Pic for Customized Section">
            <a:extLst>
              <a:ext uri="{FF2B5EF4-FFF2-40B4-BE49-F238E27FC236}">
                <a16:creationId xmlns:a16="http://schemas.microsoft.com/office/drawing/2014/main" id="{E12BC0E6-24F6-04CE-12D3-89D979AB87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37600" y="1320356"/>
            <a:ext cx="2814580" cy="1674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Rounded Rectangle 22">
            <a:extLst>
              <a:ext uri="{FF2B5EF4-FFF2-40B4-BE49-F238E27FC236}">
                <a16:creationId xmlns:a16="http://schemas.microsoft.com/office/drawing/2014/main" id="{F43CEB5E-40E1-F4B8-C6E5-48ACFDF2A15B}"/>
              </a:ext>
            </a:extLst>
          </p:cNvPr>
          <p:cNvSpPr/>
          <p:nvPr/>
        </p:nvSpPr>
        <p:spPr bwMode="auto">
          <a:xfrm>
            <a:off x="6232341" y="939426"/>
            <a:ext cx="2023892" cy="514975"/>
          </a:xfrm>
          <a:prstGeom prst="roundRect">
            <a:avLst/>
          </a:prstGeom>
          <a:solidFill>
            <a:schemeClr val="tx2">
              <a:lumMod val="5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r>
              <a:rPr lang="en-US" sz="2400" dirty="0">
                <a:solidFill>
                  <a:srgbClr val="FFC000"/>
                </a:solidFill>
                <a:cs typeface="Calibri"/>
              </a:rPr>
              <a:t>CHP19: 19 - 1</a:t>
            </a:r>
            <a:endParaRPr lang="en-US" dirty="0"/>
          </a:p>
        </p:txBody>
      </p:sp>
    </p:spTree>
    <p:extLst>
      <p:ext uri="{BB962C8B-B14F-4D97-AF65-F5344CB8AC3E}">
        <p14:creationId xmlns:p14="http://schemas.microsoft.com/office/powerpoint/2010/main" val="410061818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a:extLst>
              <a:ext uri="{FF2B5EF4-FFF2-40B4-BE49-F238E27FC236}">
                <a16:creationId xmlns:a16="http://schemas.microsoft.com/office/drawing/2014/main" id="{7E49C47C-66D7-0C3B-4531-12F20FE24679}"/>
              </a:ext>
            </a:extLst>
          </p:cNvPr>
          <p:cNvSpPr>
            <a:spLocks noGrp="1"/>
          </p:cNvSpPr>
          <p:nvPr>
            <p:ph type="title"/>
          </p:nvPr>
        </p:nvSpPr>
        <p:spPr>
          <a:xfrm>
            <a:off x="1981200" y="33338"/>
            <a:ext cx="8229600" cy="1143000"/>
          </a:xfrm>
        </p:spPr>
        <p:txBody>
          <a:bodyPr>
            <a:normAutofit fontScale="90000"/>
          </a:bodyPr>
          <a:lstStyle/>
          <a:p>
            <a:pPr algn="ctr" eaLnBrk="1" hangingPunct="1"/>
            <a:r>
              <a:rPr lang="en-US" altLang="en-US" dirty="0">
                <a:ea typeface="MS PGothic" panose="020B0600070205080204" pitchFamily="34" charset="-128"/>
              </a:rPr>
              <a:t>Process-Related Food Safety Hazards</a:t>
            </a:r>
            <a:endParaRPr lang="en-US" altLang="en-US" sz="2800" dirty="0">
              <a:ea typeface="MS PGothic" panose="020B0600070205080204" pitchFamily="34" charset="-128"/>
            </a:endParaRPr>
          </a:p>
        </p:txBody>
      </p:sp>
      <p:sp>
        <p:nvSpPr>
          <p:cNvPr id="69635" name="Rectangle 3">
            <a:extLst>
              <a:ext uri="{FF2B5EF4-FFF2-40B4-BE49-F238E27FC236}">
                <a16:creationId xmlns:a16="http://schemas.microsoft.com/office/drawing/2014/main" id="{35447476-A28D-047A-003C-B95AD89BA3D0}"/>
              </a:ext>
            </a:extLst>
          </p:cNvPr>
          <p:cNvSpPr>
            <a:spLocks noGrp="1"/>
          </p:cNvSpPr>
          <p:nvPr>
            <p:ph idx="1"/>
          </p:nvPr>
        </p:nvSpPr>
        <p:spPr>
          <a:xfrm>
            <a:off x="874713" y="1014413"/>
            <a:ext cx="8382000" cy="5843587"/>
          </a:xfrm>
        </p:spPr>
        <p:txBody>
          <a:bodyPr/>
          <a:lstStyle/>
          <a:p>
            <a:pPr eaLnBrk="1" hangingPunct="1">
              <a:buFont typeface="Wingdings" panose="05000000000000000000" pitchFamily="2" charset="2"/>
              <a:buNone/>
            </a:pPr>
            <a:r>
              <a:rPr lang="en-US" altLang="en-US" sz="2800" dirty="0">
                <a:solidFill>
                  <a:schemeClr val="tx2"/>
                </a:solidFill>
                <a:latin typeface="Comic Sans MS" panose="030F0702030302020204" pitchFamily="66" charset="0"/>
                <a:ea typeface="MS PGothic" panose="020B0600070205080204" pitchFamily="34" charset="-128"/>
              </a:rPr>
              <a:t>Food Intolerance Substances:</a:t>
            </a:r>
            <a:r>
              <a:rPr lang="en-US" altLang="en-US" dirty="0">
                <a:solidFill>
                  <a:schemeClr val="tx2"/>
                </a:solidFill>
                <a:latin typeface="Comic Sans MS" panose="030F0702030302020204" pitchFamily="66" charset="0"/>
                <a:ea typeface="MS PGothic" panose="020B0600070205080204" pitchFamily="34" charset="-128"/>
              </a:rPr>
              <a:t> </a:t>
            </a:r>
            <a:endParaRPr lang="en-US" altLang="en-US" sz="1400" dirty="0">
              <a:solidFill>
                <a:schemeClr val="tx2"/>
              </a:solidFill>
              <a:latin typeface="Comic Sans MS" panose="030F0702030302020204" pitchFamily="66" charset="0"/>
              <a:ea typeface="MS PGothic" panose="020B0600070205080204" pitchFamily="34" charset="-128"/>
            </a:endParaRPr>
          </a:p>
          <a:p>
            <a:pPr eaLnBrk="1" hangingPunct="1">
              <a:lnSpc>
                <a:spcPct val="80000"/>
              </a:lnSpc>
              <a:buFont typeface="Wingdings" panose="05000000000000000000" pitchFamily="2" charset="2"/>
              <a:buNone/>
            </a:pPr>
            <a:r>
              <a:rPr lang="en-US" altLang="en-US" sz="1400" dirty="0">
                <a:ea typeface="MS PGothic" panose="020B0600070205080204" pitchFamily="34" charset="-128"/>
              </a:rPr>
              <a:t>	</a:t>
            </a:r>
            <a:r>
              <a:rPr lang="en-US" altLang="en-US" u="sng" dirty="0">
                <a:ea typeface="MS PGothic" panose="020B0600070205080204" pitchFamily="34" charset="-128"/>
              </a:rPr>
              <a:t>Hazard</a:t>
            </a:r>
            <a:r>
              <a:rPr lang="en-US" altLang="en-US" dirty="0">
                <a:ea typeface="MS PGothic" panose="020B0600070205080204" pitchFamily="34" charset="-128"/>
              </a:rPr>
              <a:t>: </a:t>
            </a:r>
            <a:r>
              <a:rPr lang="en-US" altLang="en-US" b="0" i="1" dirty="0">
                <a:ea typeface="MS PGothic" panose="020B0600070205080204" pitchFamily="34" charset="-128"/>
              </a:rPr>
              <a:t> </a:t>
            </a:r>
            <a:r>
              <a:rPr lang="en-US" altLang="en-US" b="0" dirty="0">
                <a:ea typeface="MS PGothic" panose="020B0600070205080204" pitchFamily="34" charset="-128"/>
              </a:rPr>
              <a:t>Sulfites and some coloring agents can cause a food intolerance reaction in sensitive consumers </a:t>
            </a:r>
          </a:p>
          <a:p>
            <a:pPr eaLnBrk="1" hangingPunct="1">
              <a:lnSpc>
                <a:spcPct val="80000"/>
              </a:lnSpc>
              <a:buFont typeface="Wingdings" panose="05000000000000000000" pitchFamily="2" charset="2"/>
              <a:buNone/>
            </a:pPr>
            <a:endParaRPr lang="en-US" altLang="en-US" b="0" dirty="0">
              <a:ea typeface="MS PGothic" panose="020B0600070205080204" pitchFamily="34" charset="-128"/>
            </a:endParaRPr>
          </a:p>
          <a:p>
            <a:pPr eaLnBrk="1" hangingPunct="1">
              <a:lnSpc>
                <a:spcPct val="80000"/>
              </a:lnSpc>
              <a:buFont typeface="Wingdings" panose="05000000000000000000" pitchFamily="2" charset="2"/>
              <a:buNone/>
            </a:pPr>
            <a:r>
              <a:rPr lang="en-US" altLang="en-US" dirty="0">
                <a:ea typeface="MS PGothic" panose="020B0600070205080204" pitchFamily="34" charset="-128"/>
              </a:rPr>
              <a:t>	</a:t>
            </a:r>
            <a:r>
              <a:rPr lang="en-US" altLang="en-US" u="sng" dirty="0">
                <a:ea typeface="MS PGothic" panose="020B0600070205080204" pitchFamily="34" charset="-128"/>
              </a:rPr>
              <a:t>Controls</a:t>
            </a:r>
            <a:r>
              <a:rPr lang="en-US" altLang="en-US" dirty="0">
                <a:ea typeface="MS PGothic" panose="020B0600070205080204" pitchFamily="34" charset="-128"/>
              </a:rPr>
              <a:t>: </a:t>
            </a:r>
            <a:r>
              <a:rPr lang="en-US" altLang="en-US" b="0" dirty="0">
                <a:ea typeface="MS PGothic" panose="020B0600070205080204" pitchFamily="34" charset="-128"/>
              </a:rPr>
              <a:t>Products that contain food intolerance substances must be properly labeled to alert consumers </a:t>
            </a:r>
          </a:p>
          <a:p>
            <a:pPr eaLnBrk="1" hangingPunct="1">
              <a:lnSpc>
                <a:spcPct val="80000"/>
              </a:lnSpc>
              <a:buFont typeface="Wingdings" panose="05000000000000000000" pitchFamily="2" charset="2"/>
              <a:buNone/>
            </a:pPr>
            <a:endParaRPr lang="en-US" altLang="en-US" b="0" dirty="0">
              <a:ea typeface="MS PGothic" panose="020B0600070205080204" pitchFamily="34" charset="-128"/>
            </a:endParaRPr>
          </a:p>
          <a:p>
            <a:pPr eaLnBrk="1" hangingPunct="1">
              <a:lnSpc>
                <a:spcPct val="80000"/>
              </a:lnSpc>
              <a:buFont typeface="Wingdings" panose="05000000000000000000" pitchFamily="2" charset="2"/>
              <a:buNone/>
            </a:pPr>
            <a:r>
              <a:rPr lang="en-US" altLang="en-US" dirty="0">
                <a:ea typeface="MS PGothic" panose="020B0600070205080204" pitchFamily="34" charset="-128"/>
              </a:rPr>
              <a:t>	</a:t>
            </a:r>
            <a:r>
              <a:rPr lang="en-US" altLang="en-US" u="sng" dirty="0">
                <a:ea typeface="MS PGothic" panose="020B0600070205080204" pitchFamily="34" charset="-128"/>
              </a:rPr>
              <a:t>HACCP Controls</a:t>
            </a:r>
            <a:r>
              <a:rPr lang="en-US" altLang="en-US" dirty="0">
                <a:ea typeface="MS PGothic" panose="020B0600070205080204" pitchFamily="34" charset="-128"/>
              </a:rPr>
              <a:t>: </a:t>
            </a:r>
            <a:r>
              <a:rPr lang="en-US" altLang="en-US" b="0" dirty="0">
                <a:ea typeface="MS PGothic" panose="020B0600070205080204" pitchFamily="34" charset="-128"/>
              </a:rPr>
              <a:t>Processors must ensure that products that contain food intolerance substances are properly labeled</a:t>
            </a:r>
          </a:p>
          <a:p>
            <a:pPr eaLnBrk="1" hangingPunct="1">
              <a:buFont typeface="Wingdings" panose="05000000000000000000" pitchFamily="2" charset="2"/>
              <a:buNone/>
            </a:pPr>
            <a:endParaRPr lang="en-US" altLang="en-US" sz="1200" dirty="0">
              <a:ea typeface="MS PGothic" panose="020B0600070205080204" pitchFamily="34" charset="-128"/>
            </a:endParaRPr>
          </a:p>
          <a:p>
            <a:pPr eaLnBrk="1" hangingPunct="1">
              <a:buFont typeface="Wingdings" panose="05000000000000000000" pitchFamily="2" charset="2"/>
              <a:buNone/>
            </a:pPr>
            <a:r>
              <a:rPr lang="en-US" altLang="en-US" sz="2400" dirty="0">
                <a:ea typeface="MS PGothic" panose="020B0600070205080204" pitchFamily="34" charset="-128"/>
              </a:rPr>
              <a:t>	</a:t>
            </a:r>
          </a:p>
          <a:p>
            <a:pPr eaLnBrk="1" hangingPunct="1">
              <a:buFont typeface="Wingdings" panose="05000000000000000000" pitchFamily="2" charset="2"/>
              <a:buNone/>
            </a:pPr>
            <a:endParaRPr lang="en-US" altLang="en-US" sz="2800" dirty="0">
              <a:ea typeface="MS PGothic" panose="020B0600070205080204" pitchFamily="34" charset="-128"/>
            </a:endParaRPr>
          </a:p>
          <a:p>
            <a:pPr eaLnBrk="1" hangingPunct="1">
              <a:buFont typeface="Wingdings" panose="05000000000000000000" pitchFamily="2" charset="2"/>
              <a:buChar char="o"/>
            </a:pPr>
            <a:endParaRPr lang="en-US" altLang="en-US" sz="2800" dirty="0">
              <a:ea typeface="MS PGothic" panose="020B0600070205080204" pitchFamily="34" charset="-128"/>
            </a:endParaRPr>
          </a:p>
        </p:txBody>
      </p:sp>
      <p:sp>
        <p:nvSpPr>
          <p:cNvPr id="2" name="Slide Number Placeholder 1">
            <a:extLst>
              <a:ext uri="{FF2B5EF4-FFF2-40B4-BE49-F238E27FC236}">
                <a16:creationId xmlns:a16="http://schemas.microsoft.com/office/drawing/2014/main" id="{DFCDB2C6-1A1F-4014-87D8-7E07F3D825FB}"/>
              </a:ext>
            </a:extLst>
          </p:cNvPr>
          <p:cNvSpPr>
            <a:spLocks noGrp="1"/>
          </p:cNvSpPr>
          <p:nvPr>
            <p:ph type="sldNum" sz="quarter" idx="12"/>
          </p:nvPr>
        </p:nvSpPr>
        <p:spPr/>
        <p:txBody>
          <a:bodyPr/>
          <a:lstStyle/>
          <a:p>
            <a:fld id="{2D4FA31A-ABA5-4667-BACC-3489C0083671}" type="slidenum">
              <a:rPr lang="en-US" altLang="en-US" smtClean="0"/>
              <a:pPr/>
              <a:t>45</a:t>
            </a:fld>
            <a:endParaRPr lang="en-US" altLang="en-US" dirty="0"/>
          </a:p>
        </p:txBody>
      </p:sp>
      <p:pic>
        <p:nvPicPr>
          <p:cNvPr id="69637" name="Picture 1" descr="images-1.jpeg">
            <a:extLst>
              <a:ext uri="{FF2B5EF4-FFF2-40B4-BE49-F238E27FC236}">
                <a16:creationId xmlns:a16="http://schemas.microsoft.com/office/drawing/2014/main" id="{C2580DC7-ABF9-2594-8B73-A54BE8E7CF8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263218" y="2120661"/>
            <a:ext cx="3862646" cy="2266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Rounded Rectangle 22">
            <a:extLst>
              <a:ext uri="{FF2B5EF4-FFF2-40B4-BE49-F238E27FC236}">
                <a16:creationId xmlns:a16="http://schemas.microsoft.com/office/drawing/2014/main" id="{F43CEB5E-40E1-F4B8-C6E5-48ACFDF2A15B}"/>
              </a:ext>
            </a:extLst>
          </p:cNvPr>
          <p:cNvSpPr/>
          <p:nvPr/>
        </p:nvSpPr>
        <p:spPr bwMode="auto">
          <a:xfrm>
            <a:off x="6232341" y="1011312"/>
            <a:ext cx="2015014" cy="514975"/>
          </a:xfrm>
          <a:prstGeom prst="roundRect">
            <a:avLst/>
          </a:prstGeom>
          <a:solidFill>
            <a:schemeClr val="tx2">
              <a:lumMod val="5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r>
              <a:rPr lang="en-US" sz="2400" dirty="0">
                <a:solidFill>
                  <a:srgbClr val="FFC000"/>
                </a:solidFill>
                <a:cs typeface="Calibri"/>
              </a:rPr>
              <a:t>CHP19: 19 - 3</a:t>
            </a:r>
            <a:endParaRPr lang="en-US" dirty="0"/>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a:extLst>
              <a:ext uri="{FF2B5EF4-FFF2-40B4-BE49-F238E27FC236}">
                <a16:creationId xmlns:a16="http://schemas.microsoft.com/office/drawing/2014/main" id="{39DFF8C3-15F2-9CDB-4388-A5A8C137430A}"/>
              </a:ext>
            </a:extLst>
          </p:cNvPr>
          <p:cNvSpPr>
            <a:spLocks noGrp="1"/>
          </p:cNvSpPr>
          <p:nvPr>
            <p:ph type="title"/>
          </p:nvPr>
        </p:nvSpPr>
        <p:spPr>
          <a:xfrm>
            <a:off x="1828800" y="0"/>
            <a:ext cx="8229600" cy="914400"/>
          </a:xfrm>
        </p:spPr>
        <p:txBody>
          <a:bodyPr>
            <a:normAutofit fontScale="90000"/>
          </a:bodyPr>
          <a:lstStyle/>
          <a:p>
            <a:pPr algn="ctr" eaLnBrk="1" hangingPunct="1"/>
            <a:r>
              <a:rPr lang="en-US" altLang="en-US" dirty="0">
                <a:ea typeface="MS PGothic" panose="020B0600070205080204" pitchFamily="34" charset="-128"/>
              </a:rPr>
              <a:t>Process-Related Food Safety Hazards</a:t>
            </a:r>
            <a:endParaRPr lang="en-US" altLang="en-US" sz="2800" dirty="0">
              <a:ea typeface="MS PGothic" panose="020B0600070205080204" pitchFamily="34" charset="-128"/>
            </a:endParaRPr>
          </a:p>
        </p:txBody>
      </p:sp>
      <p:sp>
        <p:nvSpPr>
          <p:cNvPr id="55299" name="Rectangle 3">
            <a:extLst>
              <a:ext uri="{FF2B5EF4-FFF2-40B4-BE49-F238E27FC236}">
                <a16:creationId xmlns:a16="http://schemas.microsoft.com/office/drawing/2014/main" id="{96B367D9-9A75-4EFB-B78C-3C97156A292F}"/>
              </a:ext>
            </a:extLst>
          </p:cNvPr>
          <p:cNvSpPr>
            <a:spLocks noGrp="1" noChangeArrowheads="1"/>
          </p:cNvSpPr>
          <p:nvPr>
            <p:ph idx="1"/>
          </p:nvPr>
        </p:nvSpPr>
        <p:spPr>
          <a:xfrm>
            <a:off x="838200" y="1286539"/>
            <a:ext cx="9372600" cy="5571461"/>
          </a:xfrm>
        </p:spPr>
        <p:txBody>
          <a:bodyPr>
            <a:normAutofit lnSpcReduction="10000"/>
          </a:bodyPr>
          <a:lstStyle/>
          <a:p>
            <a:pPr eaLnBrk="1" hangingPunct="1">
              <a:lnSpc>
                <a:spcPct val="80000"/>
              </a:lnSpc>
              <a:buFont typeface="Wingdings" pitchFamily="2" charset="2"/>
              <a:buNone/>
              <a:defRPr/>
            </a:pPr>
            <a:r>
              <a:rPr lang="en-US" altLang="en-US" sz="2800" dirty="0">
                <a:solidFill>
                  <a:schemeClr val="tx2"/>
                </a:solidFill>
                <a:latin typeface="Comic Sans MS" panose="030F0902030302020204" pitchFamily="66" charset="0"/>
                <a:ea typeface="MS PGothic" panose="020B0600070205080204" pitchFamily="34" charset="-128"/>
              </a:rPr>
              <a:t>Metal Inclusion in finished products: </a:t>
            </a:r>
          </a:p>
          <a:p>
            <a:pPr eaLnBrk="1" hangingPunct="1">
              <a:lnSpc>
                <a:spcPct val="80000"/>
              </a:lnSpc>
              <a:buFont typeface="Wingdings" pitchFamily="2" charset="2"/>
              <a:buNone/>
              <a:defRPr/>
            </a:pPr>
            <a:r>
              <a:rPr lang="en-US" altLang="en-US" sz="2800" dirty="0">
                <a:solidFill>
                  <a:schemeClr val="tx2"/>
                </a:solidFill>
                <a:latin typeface="Comic Sans MS" panose="030F0902030302020204" pitchFamily="66" charset="0"/>
                <a:ea typeface="MS PGothic" panose="020B0600070205080204" pitchFamily="34" charset="-128"/>
              </a:rPr>
              <a:t>	</a:t>
            </a:r>
            <a:r>
              <a:rPr lang="en-US" altLang="en-US" sz="2800" u="sng" dirty="0">
                <a:ea typeface="MS PGothic" panose="020B0600070205080204" pitchFamily="34" charset="-128"/>
              </a:rPr>
              <a:t>Hazard</a:t>
            </a:r>
            <a:r>
              <a:rPr lang="en-US" altLang="en-US" sz="2800" dirty="0">
                <a:ea typeface="MS PGothic" panose="020B0600070205080204" pitchFamily="34" charset="-128"/>
              </a:rPr>
              <a:t>: </a:t>
            </a:r>
            <a:r>
              <a:rPr lang="en-US" altLang="en-US" sz="2800" b="0" i="1" dirty="0">
                <a:ea typeface="MS PGothic" panose="020B0600070205080204" pitchFamily="34" charset="-128"/>
              </a:rPr>
              <a:t> </a:t>
            </a:r>
            <a:r>
              <a:rPr lang="en-US" altLang="en-US" sz="2800" b="0" dirty="0">
                <a:ea typeface="MS PGothic" panose="020B0600070205080204" pitchFamily="34" charset="-128"/>
              </a:rPr>
              <a:t>Undetected metal fragments in food can cause injury to consumers.</a:t>
            </a:r>
          </a:p>
          <a:p>
            <a:pPr eaLnBrk="1" hangingPunct="1">
              <a:lnSpc>
                <a:spcPct val="80000"/>
              </a:lnSpc>
              <a:buFont typeface="Wingdings" pitchFamily="2" charset="2"/>
              <a:buNone/>
              <a:defRPr/>
            </a:pPr>
            <a:endParaRPr lang="en-US" altLang="en-US" sz="2800" b="0" dirty="0">
              <a:ea typeface="MS PGothic" panose="020B0600070205080204" pitchFamily="34" charset="-128"/>
            </a:endParaRPr>
          </a:p>
          <a:p>
            <a:pPr eaLnBrk="1" hangingPunct="1">
              <a:lnSpc>
                <a:spcPct val="80000"/>
              </a:lnSpc>
              <a:buFont typeface="Wingdings" pitchFamily="2" charset="2"/>
              <a:buNone/>
              <a:defRPr/>
            </a:pPr>
            <a:r>
              <a:rPr lang="en-US" altLang="en-US" sz="2800" dirty="0">
                <a:ea typeface="MS PGothic" panose="020B0600070205080204" pitchFamily="34" charset="-128"/>
              </a:rPr>
              <a:t>	</a:t>
            </a:r>
            <a:r>
              <a:rPr lang="en-US" altLang="en-US" sz="2800" u="sng" dirty="0">
                <a:ea typeface="MS PGothic" panose="020B0600070205080204" pitchFamily="34" charset="-128"/>
              </a:rPr>
              <a:t>Controls</a:t>
            </a:r>
            <a:r>
              <a:rPr lang="en-US" altLang="en-US" sz="2800" dirty="0">
                <a:ea typeface="MS PGothic" panose="020B0600070205080204" pitchFamily="34" charset="-128"/>
              </a:rPr>
              <a:t>: </a:t>
            </a:r>
            <a:r>
              <a:rPr lang="en-US" altLang="en-US" sz="2800" b="0" dirty="0">
                <a:ea typeface="MS PGothic" panose="020B0600070205080204" pitchFamily="34" charset="-128"/>
              </a:rPr>
              <a:t>Metal detection when it is likely that manufacturing could introduce metal fragments into the food or equipment checks to identify when metal fragments may have been introduced.</a:t>
            </a:r>
          </a:p>
          <a:p>
            <a:pPr eaLnBrk="1" hangingPunct="1">
              <a:lnSpc>
                <a:spcPct val="80000"/>
              </a:lnSpc>
              <a:buFont typeface="Wingdings" pitchFamily="2" charset="2"/>
              <a:buNone/>
              <a:defRPr/>
            </a:pPr>
            <a:endParaRPr lang="en-US" altLang="en-US" sz="2800" b="0" dirty="0">
              <a:ea typeface="MS PGothic" panose="020B0600070205080204" pitchFamily="34" charset="-128"/>
            </a:endParaRPr>
          </a:p>
          <a:p>
            <a:pPr eaLnBrk="1" hangingPunct="1">
              <a:lnSpc>
                <a:spcPct val="80000"/>
              </a:lnSpc>
              <a:buFont typeface="Wingdings" pitchFamily="2" charset="2"/>
              <a:buNone/>
              <a:defRPr/>
            </a:pPr>
            <a:r>
              <a:rPr lang="en-US" altLang="en-US" sz="2800" dirty="0">
                <a:ea typeface="MS PGothic" panose="020B0600070205080204" pitchFamily="34" charset="-128"/>
              </a:rPr>
              <a:t>	</a:t>
            </a:r>
            <a:r>
              <a:rPr lang="en-US" altLang="en-US" sz="2800" u="sng" dirty="0">
                <a:ea typeface="MS PGothic" panose="020B0600070205080204" pitchFamily="34" charset="-128"/>
              </a:rPr>
              <a:t>HACCP Controls</a:t>
            </a:r>
            <a:r>
              <a:rPr lang="en-US" altLang="en-US" sz="2800" dirty="0">
                <a:ea typeface="MS PGothic" panose="020B0600070205080204" pitchFamily="34" charset="-128"/>
              </a:rPr>
              <a:t>: </a:t>
            </a:r>
            <a:r>
              <a:rPr lang="en-US" altLang="en-US" sz="2800" b="0" dirty="0">
                <a:ea typeface="MS PGothic" panose="020B0600070205080204" pitchFamily="34" charset="-128"/>
              </a:rPr>
              <a:t>Processors either implement controls to detect metal fragments or identify when breakage of equipment may have introduced metal fragments into the food.  </a:t>
            </a:r>
            <a:endParaRPr lang="en-US" altLang="en-US" sz="2800" dirty="0">
              <a:ea typeface="MS PGothic" panose="020B0600070205080204" pitchFamily="34" charset="-128"/>
            </a:endParaRPr>
          </a:p>
          <a:p>
            <a:pPr eaLnBrk="1" hangingPunct="1">
              <a:lnSpc>
                <a:spcPct val="80000"/>
              </a:lnSpc>
              <a:buFont typeface="Wingdings" pitchFamily="2" charset="2"/>
              <a:buNone/>
              <a:defRPr/>
            </a:pPr>
            <a:r>
              <a:rPr lang="en-US" altLang="en-US" sz="2800" dirty="0">
                <a:ea typeface="MS PGothic" panose="020B0600070205080204" pitchFamily="34" charset="-128"/>
              </a:rPr>
              <a:t>	</a:t>
            </a:r>
          </a:p>
          <a:p>
            <a:pPr eaLnBrk="1" hangingPunct="1">
              <a:lnSpc>
                <a:spcPct val="80000"/>
              </a:lnSpc>
              <a:buFont typeface="Wingdings" pitchFamily="2" charset="2"/>
              <a:buNone/>
              <a:defRPr/>
            </a:pPr>
            <a:r>
              <a:rPr lang="en-US" altLang="en-US" sz="2800" dirty="0">
                <a:ea typeface="MS PGothic" panose="020B0600070205080204" pitchFamily="34" charset="-128"/>
              </a:rPr>
              <a:t>		</a:t>
            </a:r>
          </a:p>
          <a:p>
            <a:pPr marL="0" indent="0" eaLnBrk="1" hangingPunct="1">
              <a:lnSpc>
                <a:spcPct val="80000"/>
              </a:lnSpc>
              <a:buFont typeface="Arial" panose="020B0604020202020204" pitchFamily="34" charset="0"/>
              <a:buNone/>
              <a:defRPr/>
            </a:pPr>
            <a:endParaRPr lang="en-US" altLang="en-US" sz="2800" dirty="0">
              <a:ea typeface="MS PGothic" panose="020B0600070205080204" pitchFamily="34" charset="-128"/>
            </a:endParaRPr>
          </a:p>
        </p:txBody>
      </p:sp>
      <p:sp>
        <p:nvSpPr>
          <p:cNvPr id="2" name="Slide Number Placeholder 1">
            <a:extLst>
              <a:ext uri="{FF2B5EF4-FFF2-40B4-BE49-F238E27FC236}">
                <a16:creationId xmlns:a16="http://schemas.microsoft.com/office/drawing/2014/main" id="{BC7B575A-7BD1-4728-90C7-E2B88ED3E3BA}"/>
              </a:ext>
            </a:extLst>
          </p:cNvPr>
          <p:cNvSpPr>
            <a:spLocks noGrp="1"/>
          </p:cNvSpPr>
          <p:nvPr>
            <p:ph type="sldNum" sz="quarter" idx="12"/>
          </p:nvPr>
        </p:nvSpPr>
        <p:spPr/>
        <p:txBody>
          <a:bodyPr/>
          <a:lstStyle/>
          <a:p>
            <a:fld id="{2D4FA31A-ABA5-4667-BACC-3489C0083671}" type="slidenum">
              <a:rPr lang="en-US" altLang="en-US" smtClean="0"/>
              <a:pPr/>
              <a:t>46</a:t>
            </a:fld>
            <a:endParaRPr lang="en-US" altLang="en-US" dirty="0"/>
          </a:p>
        </p:txBody>
      </p:sp>
      <p:pic>
        <p:nvPicPr>
          <p:cNvPr id="71684" name="Picture 4" descr="04-glass-26">
            <a:extLst>
              <a:ext uri="{FF2B5EF4-FFF2-40B4-BE49-F238E27FC236}">
                <a16:creationId xmlns:a16="http://schemas.microsoft.com/office/drawing/2014/main" id="{A0BD4A22-827D-AC64-BB58-12823F34786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68484"/>
          <a:stretch/>
        </p:blipFill>
        <p:spPr bwMode="auto">
          <a:xfrm>
            <a:off x="9243413" y="3273714"/>
            <a:ext cx="2891078" cy="1995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ounded Rectangle 22">
            <a:extLst>
              <a:ext uri="{FF2B5EF4-FFF2-40B4-BE49-F238E27FC236}">
                <a16:creationId xmlns:a16="http://schemas.microsoft.com/office/drawing/2014/main" id="{2FF5B28A-4FC8-37F4-E7AF-BFBC2513C5C4}"/>
              </a:ext>
            </a:extLst>
          </p:cNvPr>
          <p:cNvSpPr/>
          <p:nvPr/>
        </p:nvSpPr>
        <p:spPr bwMode="auto">
          <a:xfrm>
            <a:off x="7356184" y="777567"/>
            <a:ext cx="1752305" cy="514975"/>
          </a:xfrm>
          <a:prstGeom prst="roundRect">
            <a:avLst/>
          </a:prstGeom>
          <a:solidFill>
            <a:schemeClr val="tx2">
              <a:lumMod val="5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r>
              <a:rPr lang="en-US" sz="2400" dirty="0">
                <a:solidFill>
                  <a:srgbClr val="FFC000"/>
                </a:solidFill>
                <a:cs typeface="Calibri"/>
              </a:rPr>
              <a:t>CHP20: 385</a:t>
            </a:r>
            <a:endParaRPr lang="en-US" dirty="0"/>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a:extLst>
              <a:ext uri="{FF2B5EF4-FFF2-40B4-BE49-F238E27FC236}">
                <a16:creationId xmlns:a16="http://schemas.microsoft.com/office/drawing/2014/main" id="{39DFF8C3-15F2-9CDB-4388-A5A8C137430A}"/>
              </a:ext>
            </a:extLst>
          </p:cNvPr>
          <p:cNvSpPr>
            <a:spLocks noGrp="1"/>
          </p:cNvSpPr>
          <p:nvPr>
            <p:ph type="title"/>
          </p:nvPr>
        </p:nvSpPr>
        <p:spPr>
          <a:xfrm>
            <a:off x="1828800" y="0"/>
            <a:ext cx="8229600" cy="914400"/>
          </a:xfrm>
        </p:spPr>
        <p:txBody>
          <a:bodyPr>
            <a:normAutofit fontScale="90000"/>
          </a:bodyPr>
          <a:lstStyle/>
          <a:p>
            <a:pPr algn="ctr" eaLnBrk="1" hangingPunct="1"/>
            <a:r>
              <a:rPr lang="en-US" altLang="en-US" dirty="0">
                <a:ea typeface="MS PGothic" panose="020B0600070205080204" pitchFamily="34" charset="-128"/>
              </a:rPr>
              <a:t>Process-Related Food Safety Hazards</a:t>
            </a:r>
            <a:endParaRPr lang="en-US" altLang="en-US" sz="2800" dirty="0">
              <a:ea typeface="MS PGothic" panose="020B0600070205080204" pitchFamily="34" charset="-128"/>
            </a:endParaRPr>
          </a:p>
        </p:txBody>
      </p:sp>
      <p:sp>
        <p:nvSpPr>
          <p:cNvPr id="55299" name="Rectangle 3">
            <a:extLst>
              <a:ext uri="{FF2B5EF4-FFF2-40B4-BE49-F238E27FC236}">
                <a16:creationId xmlns:a16="http://schemas.microsoft.com/office/drawing/2014/main" id="{96B367D9-9A75-4EFB-B78C-3C97156A292F}"/>
              </a:ext>
            </a:extLst>
          </p:cNvPr>
          <p:cNvSpPr>
            <a:spLocks noGrp="1" noChangeArrowheads="1"/>
          </p:cNvSpPr>
          <p:nvPr>
            <p:ph idx="1"/>
          </p:nvPr>
        </p:nvSpPr>
        <p:spPr>
          <a:xfrm>
            <a:off x="838200" y="914400"/>
            <a:ext cx="9372600" cy="5943600"/>
          </a:xfrm>
        </p:spPr>
        <p:txBody>
          <a:bodyPr>
            <a:normAutofit lnSpcReduction="10000"/>
          </a:bodyPr>
          <a:lstStyle/>
          <a:p>
            <a:pPr eaLnBrk="1" hangingPunct="1">
              <a:lnSpc>
                <a:spcPct val="80000"/>
              </a:lnSpc>
              <a:buFont typeface="Wingdings" pitchFamily="2" charset="2"/>
              <a:buNone/>
              <a:defRPr/>
            </a:pPr>
            <a:endParaRPr lang="en-US" altLang="en-US" sz="2800" dirty="0">
              <a:ea typeface="MS PGothic" panose="020B0600070205080204" pitchFamily="34" charset="-128"/>
            </a:endParaRPr>
          </a:p>
          <a:p>
            <a:pPr eaLnBrk="1" hangingPunct="1">
              <a:lnSpc>
                <a:spcPct val="80000"/>
              </a:lnSpc>
              <a:buFont typeface="Wingdings" pitchFamily="2" charset="2"/>
              <a:buNone/>
              <a:defRPr/>
            </a:pPr>
            <a:r>
              <a:rPr lang="en-US" altLang="en-US" sz="2800" dirty="0">
                <a:solidFill>
                  <a:schemeClr val="tx2"/>
                </a:solidFill>
                <a:latin typeface="Comic Sans MS" panose="030F0902030302020204" pitchFamily="66" charset="0"/>
                <a:ea typeface="MS PGothic" panose="020B0600070205080204" pitchFamily="34" charset="-128"/>
              </a:rPr>
              <a:t>Glass inclusion in finished products: </a:t>
            </a:r>
          </a:p>
          <a:p>
            <a:pPr eaLnBrk="1" hangingPunct="1">
              <a:lnSpc>
                <a:spcPct val="80000"/>
              </a:lnSpc>
              <a:buFont typeface="Wingdings" pitchFamily="2" charset="2"/>
              <a:buNone/>
              <a:defRPr/>
            </a:pPr>
            <a:r>
              <a:rPr lang="en-US" altLang="en-US" sz="2800" dirty="0">
                <a:ea typeface="MS PGothic" panose="020B0600070205080204" pitchFamily="34" charset="-128"/>
              </a:rPr>
              <a:t>	</a:t>
            </a:r>
            <a:r>
              <a:rPr lang="en-US" altLang="en-US" sz="2800" u="sng" dirty="0">
                <a:ea typeface="MS PGothic" panose="020B0600070205080204" pitchFamily="34" charset="-128"/>
              </a:rPr>
              <a:t>Hazard</a:t>
            </a:r>
            <a:r>
              <a:rPr lang="en-US" altLang="en-US" sz="2800" dirty="0">
                <a:ea typeface="MS PGothic" panose="020B0600070205080204" pitchFamily="34" charset="-128"/>
              </a:rPr>
              <a:t>: </a:t>
            </a:r>
            <a:r>
              <a:rPr lang="en-US" altLang="en-US" sz="2800" b="0" i="1" dirty="0">
                <a:ea typeface="MS PGothic" panose="020B0600070205080204" pitchFamily="34" charset="-128"/>
              </a:rPr>
              <a:t> </a:t>
            </a:r>
            <a:r>
              <a:rPr lang="en-US" altLang="en-US" sz="2800" b="0" dirty="0">
                <a:ea typeface="MS PGothic" panose="020B0600070205080204" pitchFamily="34" charset="-128"/>
              </a:rPr>
              <a:t>Undetected glass fragments in food can cause physical injury to consumers.</a:t>
            </a:r>
          </a:p>
          <a:p>
            <a:pPr eaLnBrk="1" hangingPunct="1">
              <a:lnSpc>
                <a:spcPct val="80000"/>
              </a:lnSpc>
              <a:buFont typeface="Wingdings" pitchFamily="2" charset="2"/>
              <a:buNone/>
              <a:defRPr/>
            </a:pPr>
            <a:endParaRPr lang="en-US" altLang="en-US" sz="2800" b="0" dirty="0">
              <a:ea typeface="MS PGothic" panose="020B0600070205080204" pitchFamily="34" charset="-128"/>
            </a:endParaRPr>
          </a:p>
          <a:p>
            <a:pPr eaLnBrk="1" hangingPunct="1">
              <a:lnSpc>
                <a:spcPct val="80000"/>
              </a:lnSpc>
              <a:buFont typeface="Wingdings" pitchFamily="2" charset="2"/>
              <a:buNone/>
              <a:defRPr/>
            </a:pPr>
            <a:r>
              <a:rPr lang="en-US" altLang="en-US" sz="2800" dirty="0">
                <a:ea typeface="MS PGothic" panose="020B0600070205080204" pitchFamily="34" charset="-128"/>
              </a:rPr>
              <a:t>	</a:t>
            </a:r>
            <a:r>
              <a:rPr lang="en-US" altLang="en-US" sz="2800" u="sng" dirty="0">
                <a:ea typeface="MS PGothic" panose="020B0600070205080204" pitchFamily="34" charset="-128"/>
              </a:rPr>
              <a:t>Controls</a:t>
            </a:r>
            <a:r>
              <a:rPr lang="en-US" altLang="en-US" sz="2800" dirty="0">
                <a:ea typeface="MS PGothic" panose="020B0600070205080204" pitchFamily="34" charset="-128"/>
              </a:rPr>
              <a:t>: </a:t>
            </a:r>
            <a:r>
              <a:rPr lang="en-US" altLang="en-US" sz="2800" b="0" dirty="0">
                <a:ea typeface="MS PGothic" panose="020B0600070205080204" pitchFamily="34" charset="-128"/>
              </a:rPr>
              <a:t>Glass containers are inspected and cleaned to prevent glass contaminating the food. Or work areas are inspected to identify when glass breakage has occurred.</a:t>
            </a:r>
          </a:p>
          <a:p>
            <a:pPr eaLnBrk="1" hangingPunct="1">
              <a:lnSpc>
                <a:spcPct val="80000"/>
              </a:lnSpc>
              <a:buFont typeface="Wingdings" pitchFamily="2" charset="2"/>
              <a:buNone/>
              <a:defRPr/>
            </a:pPr>
            <a:r>
              <a:rPr lang="en-US" altLang="en-US" sz="2800" b="0" dirty="0">
                <a:ea typeface="MS PGothic" panose="020B0600070205080204" pitchFamily="34" charset="-128"/>
              </a:rPr>
              <a:t> </a:t>
            </a:r>
          </a:p>
          <a:p>
            <a:pPr eaLnBrk="1" hangingPunct="1">
              <a:lnSpc>
                <a:spcPct val="80000"/>
              </a:lnSpc>
              <a:buFont typeface="Wingdings" pitchFamily="2" charset="2"/>
              <a:buNone/>
              <a:defRPr/>
            </a:pPr>
            <a:r>
              <a:rPr lang="en-US" altLang="en-US" sz="2800" dirty="0">
                <a:ea typeface="MS PGothic" panose="020B0600070205080204" pitchFamily="34" charset="-128"/>
              </a:rPr>
              <a:t>	</a:t>
            </a:r>
            <a:r>
              <a:rPr lang="en-US" altLang="en-US" sz="2800" u="sng" dirty="0">
                <a:ea typeface="MS PGothic" panose="020B0600070205080204" pitchFamily="34" charset="-128"/>
              </a:rPr>
              <a:t>HACCP Controls</a:t>
            </a:r>
            <a:r>
              <a:rPr lang="en-US" altLang="en-US" sz="2800" dirty="0">
                <a:ea typeface="MS PGothic" panose="020B0600070205080204" pitchFamily="34" charset="-128"/>
              </a:rPr>
              <a:t>: </a:t>
            </a:r>
            <a:r>
              <a:rPr lang="en-US" altLang="en-US" sz="2800" b="0" dirty="0">
                <a:ea typeface="MS PGothic" panose="020B0600070205080204" pitchFamily="34" charset="-128"/>
              </a:rPr>
              <a:t>Processors must inspect glass containers to detect breaking, cracking or other types of glass contamination to ensure that contaminated products are not sold. Or inspect the processing area around lines for broken glass to identify when contamination may have occurred. </a:t>
            </a:r>
            <a:r>
              <a:rPr lang="en-US" altLang="en-US" sz="2800" dirty="0">
                <a:highlight>
                  <a:srgbClr val="FFFF00"/>
                </a:highlight>
                <a:ea typeface="MS PGothic" panose="020B0600070205080204" pitchFamily="34" charset="-128"/>
              </a:rPr>
              <a:t>	</a:t>
            </a:r>
          </a:p>
          <a:p>
            <a:pPr eaLnBrk="1" hangingPunct="1">
              <a:lnSpc>
                <a:spcPct val="80000"/>
              </a:lnSpc>
              <a:buFont typeface="Wingdings" pitchFamily="2" charset="2"/>
              <a:buNone/>
              <a:defRPr/>
            </a:pPr>
            <a:r>
              <a:rPr lang="en-US" altLang="en-US" sz="2800" dirty="0">
                <a:ea typeface="MS PGothic" panose="020B0600070205080204" pitchFamily="34" charset="-128"/>
              </a:rPr>
              <a:t>		</a:t>
            </a:r>
          </a:p>
          <a:p>
            <a:pPr marL="0" indent="0" eaLnBrk="1" hangingPunct="1">
              <a:lnSpc>
                <a:spcPct val="80000"/>
              </a:lnSpc>
              <a:buFont typeface="Arial" panose="020B0604020202020204" pitchFamily="34" charset="0"/>
              <a:buNone/>
              <a:defRPr/>
            </a:pPr>
            <a:endParaRPr lang="en-US" altLang="en-US" sz="2800" dirty="0">
              <a:ea typeface="MS PGothic" panose="020B0600070205080204" pitchFamily="34" charset="-128"/>
            </a:endParaRPr>
          </a:p>
        </p:txBody>
      </p:sp>
      <p:sp>
        <p:nvSpPr>
          <p:cNvPr id="2" name="Slide Number Placeholder 1">
            <a:extLst>
              <a:ext uri="{FF2B5EF4-FFF2-40B4-BE49-F238E27FC236}">
                <a16:creationId xmlns:a16="http://schemas.microsoft.com/office/drawing/2014/main" id="{D770BDCE-2241-4539-A8D4-AFB17BCD95AF}"/>
              </a:ext>
            </a:extLst>
          </p:cNvPr>
          <p:cNvSpPr>
            <a:spLocks noGrp="1"/>
          </p:cNvSpPr>
          <p:nvPr>
            <p:ph type="sldNum" sz="quarter" idx="12"/>
          </p:nvPr>
        </p:nvSpPr>
        <p:spPr/>
        <p:txBody>
          <a:bodyPr/>
          <a:lstStyle/>
          <a:p>
            <a:fld id="{2D4FA31A-ABA5-4667-BACC-3489C0083671}" type="slidenum">
              <a:rPr lang="en-US" altLang="en-US" smtClean="0"/>
              <a:pPr/>
              <a:t>47</a:t>
            </a:fld>
            <a:endParaRPr lang="en-US" altLang="en-US" dirty="0"/>
          </a:p>
        </p:txBody>
      </p:sp>
      <p:pic>
        <p:nvPicPr>
          <p:cNvPr id="71684" name="Picture 4" descr="04-glass-26">
            <a:extLst>
              <a:ext uri="{FF2B5EF4-FFF2-40B4-BE49-F238E27FC236}">
                <a16:creationId xmlns:a16="http://schemas.microsoft.com/office/drawing/2014/main" id="{A0BD4A22-827D-AC64-BB58-12823F34786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29994"/>
          <a:stretch/>
        </p:blipFill>
        <p:spPr bwMode="auto">
          <a:xfrm>
            <a:off x="9753600" y="1219199"/>
            <a:ext cx="1828800" cy="2804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ounded Rectangle 22">
            <a:extLst>
              <a:ext uri="{FF2B5EF4-FFF2-40B4-BE49-F238E27FC236}">
                <a16:creationId xmlns:a16="http://schemas.microsoft.com/office/drawing/2014/main" id="{2FF5B28A-4FC8-37F4-E7AF-BFBC2513C5C4}"/>
              </a:ext>
            </a:extLst>
          </p:cNvPr>
          <p:cNvSpPr/>
          <p:nvPr/>
        </p:nvSpPr>
        <p:spPr bwMode="auto">
          <a:xfrm>
            <a:off x="7162800" y="961712"/>
            <a:ext cx="1741503" cy="514975"/>
          </a:xfrm>
          <a:prstGeom prst="roundRect">
            <a:avLst/>
          </a:prstGeom>
          <a:solidFill>
            <a:schemeClr val="tx2">
              <a:lumMod val="5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r>
              <a:rPr lang="en-US" sz="2400" dirty="0">
                <a:solidFill>
                  <a:srgbClr val="FFC000"/>
                </a:solidFill>
                <a:cs typeface="Calibri"/>
              </a:rPr>
              <a:t>CHP21: 395</a:t>
            </a:r>
            <a:endParaRPr lang="en-US" dirty="0"/>
          </a:p>
        </p:txBody>
      </p:sp>
    </p:spTree>
    <p:extLst>
      <p:ext uri="{BB962C8B-B14F-4D97-AF65-F5344CB8AC3E}">
        <p14:creationId xmlns:p14="http://schemas.microsoft.com/office/powerpoint/2010/main" val="94015101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agram&#10;&#10;Description automatically generated">
            <a:extLst>
              <a:ext uri="{FF2B5EF4-FFF2-40B4-BE49-F238E27FC236}">
                <a16:creationId xmlns:a16="http://schemas.microsoft.com/office/drawing/2014/main" id="{83703E95-2654-476C-9085-2D07D80DC50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48600" y="1521140"/>
            <a:ext cx="3326683" cy="4319463"/>
          </a:xfrm>
          <a:prstGeom prst="rect">
            <a:avLst/>
          </a:prstGeom>
        </p:spPr>
      </p:pic>
      <p:sp>
        <p:nvSpPr>
          <p:cNvPr id="57346" name="Rectangle 2">
            <a:extLst>
              <a:ext uri="{FF2B5EF4-FFF2-40B4-BE49-F238E27FC236}">
                <a16:creationId xmlns:a16="http://schemas.microsoft.com/office/drawing/2014/main" id="{7E936701-1E86-91D2-4156-EC4A90CD8B49}"/>
              </a:ext>
            </a:extLst>
          </p:cNvPr>
          <p:cNvSpPr>
            <a:spLocks noGrp="1"/>
          </p:cNvSpPr>
          <p:nvPr>
            <p:ph type="title"/>
          </p:nvPr>
        </p:nvSpPr>
        <p:spPr>
          <a:xfrm>
            <a:off x="1143000" y="230188"/>
            <a:ext cx="8915400" cy="1143000"/>
          </a:xfrm>
        </p:spPr>
        <p:txBody>
          <a:bodyPr/>
          <a:lstStyle/>
          <a:p>
            <a:pPr algn="l" eaLnBrk="1" hangingPunct="1"/>
            <a:r>
              <a:rPr lang="en-US" altLang="en-US" dirty="0">
                <a:ea typeface="MS PGothic" panose="020B0600070205080204" pitchFamily="34" charset="-128"/>
              </a:rPr>
              <a:t>Seafood Hazards &amp; Controls</a:t>
            </a:r>
          </a:p>
        </p:txBody>
      </p:sp>
      <p:sp>
        <p:nvSpPr>
          <p:cNvPr id="6" name="Slide Number Placeholder 5">
            <a:extLst>
              <a:ext uri="{FF2B5EF4-FFF2-40B4-BE49-F238E27FC236}">
                <a16:creationId xmlns:a16="http://schemas.microsoft.com/office/drawing/2014/main" id="{D28862CB-F400-4AAE-979D-E34B37B9C5B9}"/>
              </a:ext>
            </a:extLst>
          </p:cNvPr>
          <p:cNvSpPr>
            <a:spLocks noGrp="1"/>
          </p:cNvSpPr>
          <p:nvPr>
            <p:ph type="sldNum" sz="quarter" idx="12"/>
          </p:nvPr>
        </p:nvSpPr>
        <p:spPr/>
        <p:txBody>
          <a:bodyPr/>
          <a:lstStyle/>
          <a:p>
            <a:fld id="{2D4FA31A-ABA5-4667-BACC-3489C0083671}" type="slidenum">
              <a:rPr lang="en-US" altLang="en-US" smtClean="0"/>
              <a:pPr/>
              <a:t>48</a:t>
            </a:fld>
            <a:endParaRPr lang="en-US" altLang="en-US" dirty="0"/>
          </a:p>
        </p:txBody>
      </p:sp>
      <p:sp>
        <p:nvSpPr>
          <p:cNvPr id="57351" name="TextBox 4">
            <a:extLst>
              <a:ext uri="{FF2B5EF4-FFF2-40B4-BE49-F238E27FC236}">
                <a16:creationId xmlns:a16="http://schemas.microsoft.com/office/drawing/2014/main" id="{4956A995-EDA1-0A87-B498-0D06686029D6}"/>
              </a:ext>
            </a:extLst>
          </p:cNvPr>
          <p:cNvSpPr txBox="1">
            <a:spLocks noChangeArrowheads="1"/>
          </p:cNvSpPr>
          <p:nvPr/>
        </p:nvSpPr>
        <p:spPr bwMode="auto">
          <a:xfrm>
            <a:off x="8318544" y="5988556"/>
            <a:ext cx="2625178" cy="5567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b="1">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b="1">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b="1">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b="1">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b="1">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9pPr>
          </a:lstStyle>
          <a:p>
            <a:pPr>
              <a:spcBef>
                <a:spcPct val="0"/>
              </a:spcBef>
              <a:buFontTx/>
              <a:buNone/>
            </a:pPr>
            <a:r>
              <a:rPr lang="en-US" altLang="en-US" sz="2800" dirty="0">
                <a:solidFill>
                  <a:srgbClr val="FFCC00"/>
                </a:solidFill>
                <a:latin typeface="Arial" panose="020B0604020202020204" pitchFamily="34" charset="0"/>
              </a:rPr>
              <a:t>GOLD BOOK</a:t>
            </a:r>
          </a:p>
        </p:txBody>
      </p:sp>
      <p:sp>
        <p:nvSpPr>
          <p:cNvPr id="9" name="TextBox 8">
            <a:extLst>
              <a:ext uri="{FF2B5EF4-FFF2-40B4-BE49-F238E27FC236}">
                <a16:creationId xmlns:a16="http://schemas.microsoft.com/office/drawing/2014/main" id="{DDA59202-3D3D-4EAA-B500-8F923E2B56EB}"/>
              </a:ext>
            </a:extLst>
          </p:cNvPr>
          <p:cNvSpPr txBox="1"/>
          <p:nvPr/>
        </p:nvSpPr>
        <p:spPr bwMode="auto">
          <a:xfrm>
            <a:off x="8318544" y="2743200"/>
            <a:ext cx="2422525" cy="557212"/>
          </a:xfrm>
          <a:prstGeom prst="rect">
            <a:avLst/>
          </a:prstGeom>
          <a:solidFill>
            <a:schemeClr val="accent1">
              <a:lumMod val="50000"/>
            </a:schemeClr>
          </a:solidFill>
        </p:spPr>
        <p:txBody>
          <a:bodyPr>
            <a:spAutoFit/>
          </a:bodyPr>
          <a:lstStyle/>
          <a:p>
            <a:pPr algn="ctr">
              <a:defRPr/>
            </a:pPr>
            <a:r>
              <a:rPr lang="en-US" sz="2800" b="1" dirty="0">
                <a:solidFill>
                  <a:srgbClr val="FFCC00"/>
                </a:solidFill>
              </a:rPr>
              <a:t>FDA GUIDE</a:t>
            </a:r>
          </a:p>
        </p:txBody>
      </p:sp>
      <p:sp>
        <p:nvSpPr>
          <p:cNvPr id="4" name="TextBox 3">
            <a:extLst>
              <a:ext uri="{FF2B5EF4-FFF2-40B4-BE49-F238E27FC236}">
                <a16:creationId xmlns:a16="http://schemas.microsoft.com/office/drawing/2014/main" id="{1C8FEE1D-618F-4945-8CFC-AC925D97264B}"/>
              </a:ext>
            </a:extLst>
          </p:cNvPr>
          <p:cNvSpPr txBox="1"/>
          <p:nvPr/>
        </p:nvSpPr>
        <p:spPr>
          <a:xfrm>
            <a:off x="1209675" y="1524000"/>
            <a:ext cx="6477000" cy="2062163"/>
          </a:xfrm>
          <a:prstGeom prst="rect">
            <a:avLst/>
          </a:prstGeom>
          <a:noFill/>
        </p:spPr>
        <p:txBody>
          <a:bodyPr>
            <a:spAutoFit/>
          </a:bodyPr>
          <a:lstStyle/>
          <a:p>
            <a:pPr>
              <a:defRPr/>
            </a:pPr>
            <a:r>
              <a:rPr lang="en-US" sz="3200" dirty="0">
                <a:latin typeface="+mn-lt"/>
              </a:rPr>
              <a:t>Each ‘potential’ seafood safety hazard and recommendations for respective control options are briefly explained in the FDA Guide:</a:t>
            </a:r>
          </a:p>
        </p:txBody>
      </p:sp>
      <p:sp>
        <p:nvSpPr>
          <p:cNvPr id="5" name="TextBox 4">
            <a:extLst>
              <a:ext uri="{FF2B5EF4-FFF2-40B4-BE49-F238E27FC236}">
                <a16:creationId xmlns:a16="http://schemas.microsoft.com/office/drawing/2014/main" id="{7B514B4B-9786-45D3-A61A-83ADFA157D0A}"/>
              </a:ext>
            </a:extLst>
          </p:cNvPr>
          <p:cNvSpPr txBox="1"/>
          <p:nvPr/>
        </p:nvSpPr>
        <p:spPr>
          <a:xfrm>
            <a:off x="1382713" y="3733800"/>
            <a:ext cx="6324600" cy="2677656"/>
          </a:xfrm>
          <a:prstGeom prst="rect">
            <a:avLst/>
          </a:prstGeom>
          <a:noFill/>
        </p:spPr>
        <p:txBody>
          <a:bodyPr>
            <a:spAutoFit/>
          </a:bodyPr>
          <a:lstStyle/>
          <a:p>
            <a:pPr marL="285750" indent="-285750">
              <a:buFont typeface="Wingdings" panose="05000000000000000000" pitchFamily="2" charset="2"/>
              <a:buChar char="§"/>
              <a:defRPr/>
            </a:pPr>
            <a:r>
              <a:rPr lang="en-US" sz="2800" dirty="0">
                <a:latin typeface="+mn-lt"/>
              </a:rPr>
              <a:t>How processors can determine which ‘potential’ hazards should be considered for their species and products. </a:t>
            </a:r>
            <a:br>
              <a:rPr lang="en-US" sz="2800" dirty="0">
                <a:latin typeface="+mn-lt"/>
              </a:rPr>
            </a:br>
            <a:endParaRPr lang="en-US" sz="2800" dirty="0">
              <a:latin typeface="+mn-lt"/>
            </a:endParaRPr>
          </a:p>
          <a:p>
            <a:pPr marL="285750" indent="-285750">
              <a:buFont typeface="Wingdings" panose="05000000000000000000" pitchFamily="2" charset="2"/>
              <a:buChar char="§"/>
              <a:defRPr/>
            </a:pPr>
            <a:r>
              <a:rPr lang="en-US" sz="2800" dirty="0">
                <a:latin typeface="+mn-lt"/>
              </a:rPr>
              <a:t>How the hazards and controls can vary for primary and secondary processors. </a:t>
            </a:r>
            <a:endParaRPr lang="en-US" sz="2800" strike="sngStrike" dirty="0">
              <a:latin typeface="+mn-lt"/>
            </a:endParaRPr>
          </a:p>
        </p:txBody>
      </p:sp>
      <p:sp>
        <p:nvSpPr>
          <p:cNvPr id="2" name="Rounded Rectangle 22">
            <a:extLst>
              <a:ext uri="{FF2B5EF4-FFF2-40B4-BE49-F238E27FC236}">
                <a16:creationId xmlns:a16="http://schemas.microsoft.com/office/drawing/2014/main" id="{C672F413-FBD3-7F10-0590-24581B8AA5FF}"/>
              </a:ext>
            </a:extLst>
          </p:cNvPr>
          <p:cNvSpPr/>
          <p:nvPr/>
        </p:nvSpPr>
        <p:spPr bwMode="auto">
          <a:xfrm>
            <a:off x="8406947" y="5990834"/>
            <a:ext cx="2336513" cy="488700"/>
          </a:xfrm>
          <a:prstGeom prst="roundRect">
            <a:avLst/>
          </a:prstGeom>
          <a:solidFill>
            <a:schemeClr val="tx2">
              <a:lumMod val="5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r>
              <a:rPr lang="en-US" sz="3200" b="1" dirty="0">
                <a:solidFill>
                  <a:srgbClr val="FFC000"/>
                </a:solidFill>
                <a:cs typeface="Calibri"/>
              </a:rPr>
              <a:t>GOLD BOOK</a:t>
            </a:r>
          </a:p>
        </p:txBody>
      </p:sp>
    </p:spTree>
    <p:extLst>
      <p:ext uri="{BB962C8B-B14F-4D97-AF65-F5344CB8AC3E}">
        <p14:creationId xmlns:p14="http://schemas.microsoft.com/office/powerpoint/2010/main" val="259357581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2">
            <a:extLst>
              <a:ext uri="{FF2B5EF4-FFF2-40B4-BE49-F238E27FC236}">
                <a16:creationId xmlns:a16="http://schemas.microsoft.com/office/drawing/2014/main" id="{5C565560-9408-494B-B8CB-D64545D813B1}"/>
              </a:ext>
            </a:extLst>
          </p:cNvPr>
          <p:cNvSpPr>
            <a:spLocks noGrp="1"/>
          </p:cNvSpPr>
          <p:nvPr>
            <p:ph type="title"/>
          </p:nvPr>
        </p:nvSpPr>
        <p:spPr>
          <a:xfrm>
            <a:off x="1143000" y="1167945"/>
            <a:ext cx="5791200" cy="1705619"/>
          </a:xfrm>
        </p:spPr>
        <p:txBody>
          <a:bodyPr>
            <a:noAutofit/>
          </a:bodyPr>
          <a:lstStyle/>
          <a:p>
            <a:pPr algn="l" eaLnBrk="1" hangingPunct="1">
              <a:defRPr/>
            </a:pPr>
            <a:r>
              <a:rPr lang="en-US" altLang="en-US" sz="2400" dirty="0">
                <a:ea typeface="MS PGothic" panose="020B0600070205080204" pitchFamily="34" charset="-128"/>
              </a:rPr>
              <a:t>In HACCP regulations processors are responsible for Hazard Controls, so it is important to understand the difference between primary and secondary processing </a:t>
            </a:r>
          </a:p>
        </p:txBody>
      </p:sp>
      <p:sp>
        <p:nvSpPr>
          <p:cNvPr id="25" name="Rectangle 3">
            <a:extLst>
              <a:ext uri="{FF2B5EF4-FFF2-40B4-BE49-F238E27FC236}">
                <a16:creationId xmlns:a16="http://schemas.microsoft.com/office/drawing/2014/main" id="{76A26ED0-AF47-45E7-ADE2-006268F8DFC3}"/>
              </a:ext>
            </a:extLst>
          </p:cNvPr>
          <p:cNvSpPr>
            <a:spLocks noGrp="1" noChangeArrowheads="1"/>
          </p:cNvSpPr>
          <p:nvPr>
            <p:ph idx="1"/>
          </p:nvPr>
        </p:nvSpPr>
        <p:spPr>
          <a:xfrm>
            <a:off x="3417893" y="5255839"/>
            <a:ext cx="4524375" cy="1314450"/>
          </a:xfrm>
        </p:spPr>
        <p:txBody>
          <a:bodyPr>
            <a:normAutofit lnSpcReduction="10000"/>
          </a:bodyPr>
          <a:lstStyle/>
          <a:p>
            <a:pPr algn="r" eaLnBrk="1" hangingPunct="1">
              <a:buFont typeface="Wingdings" panose="05000000000000000000" pitchFamily="2" charset="2"/>
              <a:buNone/>
            </a:pPr>
            <a:r>
              <a:rPr lang="en-US" altLang="en-US" sz="3000" b="1" dirty="0">
                <a:solidFill>
                  <a:srgbClr val="0070C0"/>
                </a:solidFill>
              </a:rPr>
              <a:t>Primary Processor:</a:t>
            </a:r>
            <a:r>
              <a:rPr lang="en-US" altLang="en-US" sz="3000" dirty="0">
                <a:solidFill>
                  <a:srgbClr val="0070C0"/>
                </a:solidFill>
              </a:rPr>
              <a:t> </a:t>
            </a:r>
            <a:r>
              <a:rPr lang="en-US" altLang="en-US" sz="3000" dirty="0"/>
              <a:t>first  receiver from the fisherman or fish farm</a:t>
            </a:r>
          </a:p>
        </p:txBody>
      </p:sp>
      <p:sp>
        <p:nvSpPr>
          <p:cNvPr id="6" name="Slide Number Placeholder 5">
            <a:extLst>
              <a:ext uri="{FF2B5EF4-FFF2-40B4-BE49-F238E27FC236}">
                <a16:creationId xmlns:a16="http://schemas.microsoft.com/office/drawing/2014/main" id="{6C31B8F1-3851-4607-8700-C61BE955F9C0}"/>
              </a:ext>
            </a:extLst>
          </p:cNvPr>
          <p:cNvSpPr>
            <a:spLocks noGrp="1"/>
          </p:cNvSpPr>
          <p:nvPr>
            <p:ph type="sldNum" sz="quarter" idx="12"/>
          </p:nvPr>
        </p:nvSpPr>
        <p:spPr/>
        <p:txBody>
          <a:bodyPr/>
          <a:lstStyle/>
          <a:p>
            <a:fld id="{2D4FA31A-ABA5-4667-BACC-3489C0083671}" type="slidenum">
              <a:rPr lang="en-US" altLang="en-US" smtClean="0"/>
              <a:pPr/>
              <a:t>49</a:t>
            </a:fld>
            <a:endParaRPr lang="en-US" altLang="en-US"/>
          </a:p>
        </p:txBody>
      </p:sp>
      <p:grpSp>
        <p:nvGrpSpPr>
          <p:cNvPr id="55301" name="Group 9">
            <a:extLst>
              <a:ext uri="{FF2B5EF4-FFF2-40B4-BE49-F238E27FC236}">
                <a16:creationId xmlns:a16="http://schemas.microsoft.com/office/drawing/2014/main" id="{B4030D71-8091-3F29-AE17-4EC533B4DE6B}"/>
              </a:ext>
            </a:extLst>
          </p:cNvPr>
          <p:cNvGrpSpPr>
            <a:grpSpLocks/>
          </p:cNvGrpSpPr>
          <p:nvPr/>
        </p:nvGrpSpPr>
        <p:grpSpPr bwMode="auto">
          <a:xfrm>
            <a:off x="1143000" y="147638"/>
            <a:ext cx="1657350" cy="777875"/>
            <a:chOff x="876300" y="152400"/>
            <a:chExt cx="1657350" cy="777812"/>
          </a:xfrm>
        </p:grpSpPr>
        <p:sp>
          <p:nvSpPr>
            <p:cNvPr id="5" name="Thought Bubble: Cloud 4">
              <a:extLst>
                <a:ext uri="{FF2B5EF4-FFF2-40B4-BE49-F238E27FC236}">
                  <a16:creationId xmlns:a16="http://schemas.microsoft.com/office/drawing/2014/main" id="{F2F12B46-6CA5-464D-B392-CDBA22B61023}"/>
                </a:ext>
              </a:extLst>
            </p:cNvPr>
            <p:cNvSpPr/>
            <p:nvPr/>
          </p:nvSpPr>
          <p:spPr>
            <a:xfrm>
              <a:off x="876300" y="152400"/>
              <a:ext cx="1657350" cy="777812"/>
            </a:xfrm>
            <a:prstGeom prst="cloudCallout">
              <a:avLst>
                <a:gd name="adj1" fmla="val 32113"/>
                <a:gd name="adj2" fmla="val 93194"/>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5315" name="TextBox 8">
              <a:extLst>
                <a:ext uri="{FF2B5EF4-FFF2-40B4-BE49-F238E27FC236}">
                  <a16:creationId xmlns:a16="http://schemas.microsoft.com/office/drawing/2014/main" id="{40236DBF-B200-242C-8006-4EBBCD1FC5ED}"/>
                </a:ext>
              </a:extLst>
            </p:cNvPr>
            <p:cNvSpPr txBox="1">
              <a:spLocks noChangeArrowheads="1"/>
            </p:cNvSpPr>
            <p:nvPr/>
          </p:nvSpPr>
          <p:spPr bwMode="auto">
            <a:xfrm>
              <a:off x="1047750" y="248918"/>
              <a:ext cx="14859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b="1">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b="1">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b="1">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b="1">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b="1">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9pPr>
            </a:lstStyle>
            <a:p>
              <a:pPr>
                <a:spcBef>
                  <a:spcPct val="0"/>
                </a:spcBef>
                <a:buFontTx/>
                <a:buNone/>
              </a:pPr>
              <a:r>
                <a:rPr lang="en-US" altLang="en-US">
                  <a:solidFill>
                    <a:schemeClr val="bg1"/>
                  </a:solidFill>
                  <a:latin typeface="Arial" panose="020B0604020202020204" pitchFamily="34" charset="0"/>
                </a:rPr>
                <a:t>NOTE</a:t>
              </a:r>
            </a:p>
          </p:txBody>
        </p:sp>
      </p:grpSp>
      <p:pic>
        <p:nvPicPr>
          <p:cNvPr id="4" name="Picture 3" descr="Table&#10;&#10;Description automatically generated">
            <a:extLst>
              <a:ext uri="{FF2B5EF4-FFF2-40B4-BE49-F238E27FC236}">
                <a16:creationId xmlns:a16="http://schemas.microsoft.com/office/drawing/2014/main" id="{181B481F-73E9-42F2-A671-95FF143CDE6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80457" y="196524"/>
            <a:ext cx="4533032" cy="2409966"/>
          </a:xfrm>
          <a:prstGeom prst="rect">
            <a:avLst/>
          </a:prstGeom>
        </p:spPr>
      </p:pic>
      <p:sp>
        <p:nvSpPr>
          <p:cNvPr id="29" name="Rounded Rectangle 22">
            <a:extLst>
              <a:ext uri="{FF2B5EF4-FFF2-40B4-BE49-F238E27FC236}">
                <a16:creationId xmlns:a16="http://schemas.microsoft.com/office/drawing/2014/main" id="{8CDD4B04-5265-4B8F-AE97-64137CD10BF6}"/>
              </a:ext>
            </a:extLst>
          </p:cNvPr>
          <p:cNvSpPr/>
          <p:nvPr/>
        </p:nvSpPr>
        <p:spPr bwMode="auto">
          <a:xfrm>
            <a:off x="5416902" y="385777"/>
            <a:ext cx="1945595" cy="612128"/>
          </a:xfrm>
          <a:prstGeom prst="roundRect">
            <a:avLst/>
          </a:prstGeom>
          <a:solidFill>
            <a:schemeClr val="tx2">
              <a:lumMod val="5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r>
              <a:rPr lang="en-US" sz="2800" dirty="0">
                <a:solidFill>
                  <a:srgbClr val="FFC000"/>
                </a:solidFill>
                <a:cs typeface="Calibri"/>
              </a:rPr>
              <a:t>CHP 7: 125</a:t>
            </a:r>
          </a:p>
        </p:txBody>
      </p:sp>
      <p:sp>
        <p:nvSpPr>
          <p:cNvPr id="28" name="Rectangle 1">
            <a:extLst>
              <a:ext uri="{FF2B5EF4-FFF2-40B4-BE49-F238E27FC236}">
                <a16:creationId xmlns:a16="http://schemas.microsoft.com/office/drawing/2014/main" id="{83451E20-2054-4C0C-BF5C-81E4B2FEEE79}"/>
              </a:ext>
            </a:extLst>
          </p:cNvPr>
          <p:cNvSpPr>
            <a:spLocks noChangeArrowheads="1"/>
          </p:cNvSpPr>
          <p:nvPr/>
        </p:nvSpPr>
        <p:spPr bwMode="auto">
          <a:xfrm>
            <a:off x="7571676" y="5162550"/>
            <a:ext cx="4341813"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r">
              <a:buFont typeface="Wingdings" panose="05000000000000000000" pitchFamily="2" charset="2"/>
              <a:buNone/>
            </a:pPr>
            <a:r>
              <a:rPr lang="en-US" altLang="en-US" sz="3000" b="1" dirty="0">
                <a:solidFill>
                  <a:schemeClr val="accent2">
                    <a:lumMod val="75000"/>
                  </a:schemeClr>
                </a:solidFill>
                <a:latin typeface="+mn-lt"/>
              </a:rPr>
              <a:t>Secondary Processor: </a:t>
            </a:r>
            <a:r>
              <a:rPr lang="en-US" altLang="en-US" sz="3000" dirty="0">
                <a:latin typeface="+mn-lt"/>
              </a:rPr>
              <a:t>receives products from other processors</a:t>
            </a:r>
          </a:p>
        </p:txBody>
      </p:sp>
      <p:grpSp>
        <p:nvGrpSpPr>
          <p:cNvPr id="30" name="Group 29">
            <a:extLst>
              <a:ext uri="{FF2B5EF4-FFF2-40B4-BE49-F238E27FC236}">
                <a16:creationId xmlns:a16="http://schemas.microsoft.com/office/drawing/2014/main" id="{08467A6E-0ABA-40E6-9054-5BE71D32A1E5}"/>
              </a:ext>
            </a:extLst>
          </p:cNvPr>
          <p:cNvGrpSpPr/>
          <p:nvPr/>
        </p:nvGrpSpPr>
        <p:grpSpPr>
          <a:xfrm>
            <a:off x="766069" y="2905312"/>
            <a:ext cx="10926693" cy="3611856"/>
            <a:chOff x="198507" y="2905312"/>
            <a:chExt cx="10926693" cy="3611856"/>
          </a:xfrm>
        </p:grpSpPr>
        <p:grpSp>
          <p:nvGrpSpPr>
            <p:cNvPr id="31" name="Group 30">
              <a:extLst>
                <a:ext uri="{FF2B5EF4-FFF2-40B4-BE49-F238E27FC236}">
                  <a16:creationId xmlns:a16="http://schemas.microsoft.com/office/drawing/2014/main" id="{A733EE0A-2E0D-4C90-A591-311C476ECFA5}"/>
                </a:ext>
              </a:extLst>
            </p:cNvPr>
            <p:cNvGrpSpPr/>
            <p:nvPr/>
          </p:nvGrpSpPr>
          <p:grpSpPr>
            <a:xfrm>
              <a:off x="541341" y="2905312"/>
              <a:ext cx="10583859" cy="3114488"/>
              <a:chOff x="160341" y="2636234"/>
              <a:chExt cx="11498259" cy="3383566"/>
            </a:xfrm>
          </p:grpSpPr>
          <p:pic>
            <p:nvPicPr>
              <p:cNvPr id="35" name="Picture 1">
                <a:extLst>
                  <a:ext uri="{FF2B5EF4-FFF2-40B4-BE49-F238E27FC236}">
                    <a16:creationId xmlns:a16="http://schemas.microsoft.com/office/drawing/2014/main" id="{809C01AF-5C65-494B-8A2F-B707018F6392}"/>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620250" y="3032500"/>
                <a:ext cx="2038350" cy="199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 name="Right Arrow 11">
                <a:extLst>
                  <a:ext uri="{FF2B5EF4-FFF2-40B4-BE49-F238E27FC236}">
                    <a16:creationId xmlns:a16="http://schemas.microsoft.com/office/drawing/2014/main" id="{281B1E0A-2FF9-4D0E-82F5-2721D27525C9}"/>
                  </a:ext>
                </a:extLst>
              </p:cNvPr>
              <p:cNvSpPr/>
              <p:nvPr/>
            </p:nvSpPr>
            <p:spPr bwMode="auto">
              <a:xfrm>
                <a:off x="7747595" y="3777854"/>
                <a:ext cx="1647230" cy="838200"/>
              </a:xfrm>
              <a:prstGeom prst="rightArrow">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37" name="Picture 1">
                <a:extLst>
                  <a:ext uri="{FF2B5EF4-FFF2-40B4-BE49-F238E27FC236}">
                    <a16:creationId xmlns:a16="http://schemas.microsoft.com/office/drawing/2014/main" id="{6B30BFE4-1E92-4D15-BAB2-3DC145C4CCCD}"/>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00249" y="4100513"/>
                <a:ext cx="2357438" cy="1919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Picture 12">
                <a:extLst>
                  <a:ext uri="{FF2B5EF4-FFF2-40B4-BE49-F238E27FC236}">
                    <a16:creationId xmlns:a16="http://schemas.microsoft.com/office/drawing/2014/main" id="{D7A234B3-0A4B-4678-BC56-73709233D1F9}"/>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501282" y="2971205"/>
                <a:ext cx="2246312" cy="201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Picture 39" descr="A picture containing text, wire, cage&#10;&#10;Description automatically generated">
                <a:extLst>
                  <a:ext uri="{FF2B5EF4-FFF2-40B4-BE49-F238E27FC236}">
                    <a16:creationId xmlns:a16="http://schemas.microsoft.com/office/drawing/2014/main" id="{0B47E4C4-EB6E-46D2-B77A-951F791B07D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60341" y="2636234"/>
                <a:ext cx="2483644" cy="1395223"/>
              </a:xfrm>
              <a:prstGeom prst="rect">
                <a:avLst/>
              </a:prstGeom>
            </p:spPr>
          </p:pic>
          <p:sp>
            <p:nvSpPr>
              <p:cNvPr id="41" name="Right Arrow 11">
                <a:extLst>
                  <a:ext uri="{FF2B5EF4-FFF2-40B4-BE49-F238E27FC236}">
                    <a16:creationId xmlns:a16="http://schemas.microsoft.com/office/drawing/2014/main" id="{0B2F84BF-207D-48F6-9AD0-D2DD1E6AB286}"/>
                  </a:ext>
                </a:extLst>
              </p:cNvPr>
              <p:cNvSpPr/>
              <p:nvPr/>
            </p:nvSpPr>
            <p:spPr bwMode="auto">
              <a:xfrm>
                <a:off x="2983112" y="3777854"/>
                <a:ext cx="2292744" cy="838200"/>
              </a:xfrm>
              <a:prstGeom prst="rightArrow">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cxnSp>
            <p:nvCxnSpPr>
              <p:cNvPr id="42" name="Straight Connector 41">
                <a:extLst>
                  <a:ext uri="{FF2B5EF4-FFF2-40B4-BE49-F238E27FC236}">
                    <a16:creationId xmlns:a16="http://schemas.microsoft.com/office/drawing/2014/main" id="{D77EB5A5-2E6F-4AAE-A9AA-1EC20ECE9530}"/>
                  </a:ext>
                </a:extLst>
              </p:cNvPr>
              <p:cNvCxnSpPr>
                <a:cxnSpLocks/>
              </p:cNvCxnSpPr>
              <p:nvPr/>
            </p:nvCxnSpPr>
            <p:spPr>
              <a:xfrm flipV="1">
                <a:off x="2643985" y="4196954"/>
                <a:ext cx="556415" cy="482203"/>
              </a:xfrm>
              <a:prstGeom prst="line">
                <a:avLst/>
              </a:prstGeom>
              <a:ln w="2540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2521819A-56D4-494B-9B90-A6A182FDF5DC}"/>
                  </a:ext>
                </a:extLst>
              </p:cNvPr>
              <p:cNvCxnSpPr>
                <a:cxnSpLocks/>
              </p:cNvCxnSpPr>
              <p:nvPr/>
            </p:nvCxnSpPr>
            <p:spPr>
              <a:xfrm>
                <a:off x="2643985" y="3688557"/>
                <a:ext cx="556415" cy="508397"/>
              </a:xfrm>
              <a:prstGeom prst="line">
                <a:avLst/>
              </a:prstGeom>
              <a:ln w="254000">
                <a:solidFill>
                  <a:srgbClr val="002060"/>
                </a:solidFill>
              </a:ln>
            </p:spPr>
            <p:style>
              <a:lnRef idx="1">
                <a:schemeClr val="accent1"/>
              </a:lnRef>
              <a:fillRef idx="0">
                <a:schemeClr val="accent1"/>
              </a:fillRef>
              <a:effectRef idx="0">
                <a:schemeClr val="accent1"/>
              </a:effectRef>
              <a:fontRef idx="minor">
                <a:schemeClr val="tx1"/>
              </a:fontRef>
            </p:style>
          </p:cxnSp>
          <p:sp>
            <p:nvSpPr>
              <p:cNvPr id="44" name="Rectangle 43">
                <a:extLst>
                  <a:ext uri="{FF2B5EF4-FFF2-40B4-BE49-F238E27FC236}">
                    <a16:creationId xmlns:a16="http://schemas.microsoft.com/office/drawing/2014/main" id="{E2BC2241-1BAB-48BE-8058-3BB6B9672C21}"/>
                  </a:ext>
                </a:extLst>
              </p:cNvPr>
              <p:cNvSpPr/>
              <p:nvPr/>
            </p:nvSpPr>
            <p:spPr>
              <a:xfrm>
                <a:off x="5684044" y="3459957"/>
                <a:ext cx="685800" cy="381000"/>
              </a:xfrm>
              <a:prstGeom prst="rect">
                <a:avLst/>
              </a:prstGeom>
              <a:solidFill>
                <a:srgbClr val="0070C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t>Seafood</a:t>
                </a:r>
                <a:endParaRPr lang="en-US" sz="1000" dirty="0"/>
              </a:p>
            </p:txBody>
          </p:sp>
          <p:sp>
            <p:nvSpPr>
              <p:cNvPr id="45" name="Rectangle 44">
                <a:extLst>
                  <a:ext uri="{FF2B5EF4-FFF2-40B4-BE49-F238E27FC236}">
                    <a16:creationId xmlns:a16="http://schemas.microsoft.com/office/drawing/2014/main" id="{6AC87CBD-17D9-43A2-866C-D2DAC7EE51B4}"/>
                  </a:ext>
                </a:extLst>
              </p:cNvPr>
              <p:cNvSpPr/>
              <p:nvPr/>
            </p:nvSpPr>
            <p:spPr>
              <a:xfrm>
                <a:off x="10896600" y="3504570"/>
                <a:ext cx="685800" cy="381000"/>
              </a:xfrm>
              <a:prstGeom prst="rect">
                <a:avLst/>
              </a:prstGeom>
              <a:solidFill>
                <a:schemeClr val="accent2">
                  <a:lumMod val="75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t>Seafood</a:t>
                </a:r>
                <a:endParaRPr lang="en-US" sz="900" dirty="0"/>
              </a:p>
            </p:txBody>
          </p:sp>
        </p:grpSp>
        <p:sp>
          <p:nvSpPr>
            <p:cNvPr id="32" name="TextBox 10">
              <a:extLst>
                <a:ext uri="{FF2B5EF4-FFF2-40B4-BE49-F238E27FC236}">
                  <a16:creationId xmlns:a16="http://schemas.microsoft.com/office/drawing/2014/main" id="{3BDA09B1-3E14-4AEA-868F-EA55913E2267}"/>
                </a:ext>
              </a:extLst>
            </p:cNvPr>
            <p:cNvSpPr txBox="1">
              <a:spLocks noChangeArrowheads="1"/>
            </p:cNvSpPr>
            <p:nvPr/>
          </p:nvSpPr>
          <p:spPr bwMode="auto">
            <a:xfrm>
              <a:off x="198507" y="6055503"/>
              <a:ext cx="14859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b="1">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b="1">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b="1">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b="1">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b="1">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9pPr>
            </a:lstStyle>
            <a:p>
              <a:pPr>
                <a:spcBef>
                  <a:spcPct val="0"/>
                </a:spcBef>
                <a:buFontTx/>
                <a:buNone/>
              </a:pPr>
              <a:r>
                <a:rPr lang="en-US" altLang="en-US" sz="2400" dirty="0">
                  <a:solidFill>
                    <a:srgbClr val="0070C0"/>
                  </a:solidFill>
                  <a:latin typeface="Arial" panose="020B0604020202020204" pitchFamily="34" charset="0"/>
                </a:rPr>
                <a:t>FARMED</a:t>
              </a:r>
            </a:p>
          </p:txBody>
        </p:sp>
        <p:sp>
          <p:nvSpPr>
            <p:cNvPr id="34" name="TextBox 43">
              <a:extLst>
                <a:ext uri="{FF2B5EF4-FFF2-40B4-BE49-F238E27FC236}">
                  <a16:creationId xmlns:a16="http://schemas.microsoft.com/office/drawing/2014/main" id="{169327DF-E6FD-4F41-BBB4-52DCF2C7E3E1}"/>
                </a:ext>
              </a:extLst>
            </p:cNvPr>
            <p:cNvSpPr txBox="1">
              <a:spLocks noChangeArrowheads="1"/>
            </p:cNvSpPr>
            <p:nvPr/>
          </p:nvSpPr>
          <p:spPr bwMode="auto">
            <a:xfrm>
              <a:off x="320614" y="4100338"/>
              <a:ext cx="102235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b="1">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b="1">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b="1">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b="1">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b="1">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9pPr>
            </a:lstStyle>
            <a:p>
              <a:pPr algn="ctr">
                <a:spcBef>
                  <a:spcPct val="0"/>
                </a:spcBef>
                <a:buFontTx/>
                <a:buNone/>
              </a:pPr>
              <a:r>
                <a:rPr lang="en-US" altLang="en-US" sz="2400" dirty="0">
                  <a:solidFill>
                    <a:srgbClr val="0070C0"/>
                  </a:solidFill>
                  <a:latin typeface="Arial" panose="020B0604020202020204" pitchFamily="34" charset="0"/>
                </a:rPr>
                <a:t>WILD</a:t>
              </a:r>
            </a:p>
          </p:txBody>
        </p:sp>
      </p:grpSp>
    </p:spTree>
    <p:extLst>
      <p:ext uri="{BB962C8B-B14F-4D97-AF65-F5344CB8AC3E}">
        <p14:creationId xmlns:p14="http://schemas.microsoft.com/office/powerpoint/2010/main" val="38516077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D7B9438F-F8EC-4859-B44E-7960DA800816}"/>
              </a:ext>
            </a:extLst>
          </p:cNvPr>
          <p:cNvSpPr>
            <a:spLocks noGrp="1" noChangeArrowheads="1"/>
          </p:cNvSpPr>
          <p:nvPr>
            <p:ph type="title"/>
          </p:nvPr>
        </p:nvSpPr>
        <p:spPr>
          <a:xfrm>
            <a:off x="2898775" y="392113"/>
            <a:ext cx="6886575" cy="838200"/>
          </a:xfrm>
        </p:spPr>
        <p:txBody>
          <a:bodyPr/>
          <a:lstStyle/>
          <a:p>
            <a:pPr algn="ctr" eaLnBrk="1" hangingPunct="1">
              <a:defRPr/>
            </a:pPr>
            <a:r>
              <a:rPr lang="en-US" altLang="en-US" sz="4400" dirty="0">
                <a:latin typeface="+mn-lt"/>
                <a:cs typeface="Arial" panose="020B0604020202020204" pitchFamily="34" charset="0"/>
              </a:rPr>
              <a:t> SHA Training Materials</a:t>
            </a:r>
          </a:p>
        </p:txBody>
      </p:sp>
      <p:sp>
        <p:nvSpPr>
          <p:cNvPr id="28683" name="Slide Number Placeholder 2">
            <a:extLst>
              <a:ext uri="{FF2B5EF4-FFF2-40B4-BE49-F238E27FC236}">
                <a16:creationId xmlns:a16="http://schemas.microsoft.com/office/drawing/2014/main" id="{E492337F-6BDE-4E96-BD45-4273F6AC377A}"/>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r>
              <a:rPr lang="en-US" altLang="en-US" dirty="0">
                <a:solidFill>
                  <a:srgbClr val="2C395E"/>
                </a:solidFill>
              </a:rPr>
              <a:t>5</a:t>
            </a:r>
          </a:p>
        </p:txBody>
      </p:sp>
      <p:pic>
        <p:nvPicPr>
          <p:cNvPr id="28675" name="Picture 1">
            <a:extLst>
              <a:ext uri="{FF2B5EF4-FFF2-40B4-BE49-F238E27FC236}">
                <a16:creationId xmlns:a16="http://schemas.microsoft.com/office/drawing/2014/main" id="{F6E4E6AB-ABE0-448D-8972-6FC61E8F9DC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38200" y="533400"/>
            <a:ext cx="1333500" cy="109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8676" name="Group 1">
            <a:extLst>
              <a:ext uri="{FF2B5EF4-FFF2-40B4-BE49-F238E27FC236}">
                <a16:creationId xmlns:a16="http://schemas.microsoft.com/office/drawing/2014/main" id="{B547A7B4-7C18-4B3B-BBDF-2EF61DE068CE}"/>
              </a:ext>
            </a:extLst>
          </p:cNvPr>
          <p:cNvGrpSpPr>
            <a:grpSpLocks/>
          </p:cNvGrpSpPr>
          <p:nvPr/>
        </p:nvGrpSpPr>
        <p:grpSpPr bwMode="auto">
          <a:xfrm>
            <a:off x="2355850" y="1741488"/>
            <a:ext cx="3594100" cy="4911725"/>
            <a:chOff x="2355160" y="1741130"/>
            <a:chExt cx="3594469" cy="4911351"/>
          </a:xfrm>
        </p:grpSpPr>
        <p:pic>
          <p:nvPicPr>
            <p:cNvPr id="28689" name="Picture 2">
              <a:extLst>
                <a:ext uri="{FF2B5EF4-FFF2-40B4-BE49-F238E27FC236}">
                  <a16:creationId xmlns:a16="http://schemas.microsoft.com/office/drawing/2014/main" id="{135FB34D-C446-4DA0-BFE9-36CBF14EEBD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305313">
              <a:off x="2355160" y="1741130"/>
              <a:ext cx="3349625" cy="4298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90" name="TextBox 11">
              <a:extLst>
                <a:ext uri="{FF2B5EF4-FFF2-40B4-BE49-F238E27FC236}">
                  <a16:creationId xmlns:a16="http://schemas.microsoft.com/office/drawing/2014/main" id="{BB030F35-96F3-487A-A671-22D00B4DC21B}"/>
                </a:ext>
              </a:extLst>
            </p:cNvPr>
            <p:cNvSpPr txBox="1">
              <a:spLocks noChangeArrowheads="1"/>
            </p:cNvSpPr>
            <p:nvPr/>
          </p:nvSpPr>
          <p:spPr bwMode="auto">
            <a:xfrm rot="-305313">
              <a:off x="2752280" y="6100384"/>
              <a:ext cx="2498990" cy="5520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b="1">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b="1">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b="1">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b="1">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b="1">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9pPr>
            </a:lstStyle>
            <a:p>
              <a:pPr>
                <a:spcBef>
                  <a:spcPct val="0"/>
                </a:spcBef>
                <a:buFontTx/>
                <a:buNone/>
              </a:pPr>
              <a:r>
                <a:rPr lang="en-US" altLang="en-US" sz="2800" dirty="0">
                  <a:solidFill>
                    <a:srgbClr val="0000CC"/>
                  </a:solidFill>
                  <a:latin typeface="Arial" panose="020B0604020202020204" pitchFamily="34" charset="0"/>
                </a:rPr>
                <a:t>BLUE BOOK</a:t>
              </a:r>
            </a:p>
          </p:txBody>
        </p:sp>
        <p:grpSp>
          <p:nvGrpSpPr>
            <p:cNvPr id="28691" name="Group 5">
              <a:extLst>
                <a:ext uri="{FF2B5EF4-FFF2-40B4-BE49-F238E27FC236}">
                  <a16:creationId xmlns:a16="http://schemas.microsoft.com/office/drawing/2014/main" id="{274F6647-E553-4035-8627-A802752D0AFE}"/>
                </a:ext>
              </a:extLst>
            </p:cNvPr>
            <p:cNvGrpSpPr>
              <a:grpSpLocks/>
            </p:cNvGrpSpPr>
            <p:nvPr/>
          </p:nvGrpSpPr>
          <p:grpSpPr bwMode="auto">
            <a:xfrm rot="-270466">
              <a:off x="5068567" y="5998368"/>
              <a:ext cx="881062" cy="525463"/>
              <a:chOff x="8496300" y="4234187"/>
              <a:chExt cx="762000" cy="490213"/>
            </a:xfrm>
          </p:grpSpPr>
          <p:sp>
            <p:nvSpPr>
              <p:cNvPr id="13" name="Rectangle: Rounded Corners 12">
                <a:extLst>
                  <a:ext uri="{FF2B5EF4-FFF2-40B4-BE49-F238E27FC236}">
                    <a16:creationId xmlns:a16="http://schemas.microsoft.com/office/drawing/2014/main" id="{21FC488F-03A0-4D4E-B92B-2D24776C087F}"/>
                  </a:ext>
                </a:extLst>
              </p:cNvPr>
              <p:cNvSpPr/>
              <p:nvPr/>
            </p:nvSpPr>
            <p:spPr>
              <a:xfrm>
                <a:off x="8519497" y="4250775"/>
                <a:ext cx="685184" cy="457595"/>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8693" name="TextBox 2">
                <a:extLst>
                  <a:ext uri="{FF2B5EF4-FFF2-40B4-BE49-F238E27FC236}">
                    <a16:creationId xmlns:a16="http://schemas.microsoft.com/office/drawing/2014/main" id="{AF9F7FB9-03C1-4469-B47A-5FD2D3AC53F1}"/>
                  </a:ext>
                </a:extLst>
              </p:cNvPr>
              <p:cNvSpPr txBox="1">
                <a:spLocks noChangeArrowheads="1"/>
              </p:cNvSpPr>
              <p:nvPr/>
            </p:nvSpPr>
            <p:spPr bwMode="auto">
              <a:xfrm>
                <a:off x="8496300" y="4234187"/>
                <a:ext cx="762000" cy="4878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b="1">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b="1">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b="1">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b="1">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b="1">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9pPr>
              </a:lstStyle>
              <a:p>
                <a:pPr algn="ctr">
                  <a:spcBef>
                    <a:spcPct val="0"/>
                  </a:spcBef>
                  <a:buFontTx/>
                  <a:buNone/>
                </a:pPr>
                <a:endParaRPr lang="en-US" altLang="en-US" sz="2800" b="0" dirty="0">
                  <a:solidFill>
                    <a:schemeClr val="bg1"/>
                  </a:solidFill>
                  <a:latin typeface="Arial" panose="020B0604020202020204" pitchFamily="34" charset="0"/>
                </a:endParaRPr>
              </a:p>
            </p:txBody>
          </p:sp>
        </p:grpSp>
      </p:grpSp>
      <p:grpSp>
        <p:nvGrpSpPr>
          <p:cNvPr id="28677" name="Group 2">
            <a:extLst>
              <a:ext uri="{FF2B5EF4-FFF2-40B4-BE49-F238E27FC236}">
                <a16:creationId xmlns:a16="http://schemas.microsoft.com/office/drawing/2014/main" id="{ACD66360-0999-4C84-895B-4F78E16A95ED}"/>
              </a:ext>
            </a:extLst>
          </p:cNvPr>
          <p:cNvGrpSpPr>
            <a:grpSpLocks/>
          </p:cNvGrpSpPr>
          <p:nvPr/>
        </p:nvGrpSpPr>
        <p:grpSpPr bwMode="auto">
          <a:xfrm>
            <a:off x="6864350" y="1692275"/>
            <a:ext cx="3675063" cy="4846734"/>
            <a:chOff x="6864060" y="1692275"/>
            <a:chExt cx="3675353" cy="4846189"/>
          </a:xfrm>
        </p:grpSpPr>
        <p:pic>
          <p:nvPicPr>
            <p:cNvPr id="28684" name="Picture 6">
              <a:extLst>
                <a:ext uri="{FF2B5EF4-FFF2-40B4-BE49-F238E27FC236}">
                  <a16:creationId xmlns:a16="http://schemas.microsoft.com/office/drawing/2014/main" id="{1608FDF2-C6F5-4670-9F1C-2E722A4DD62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90449">
              <a:off x="7085013" y="1692275"/>
              <a:ext cx="3454400" cy="429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85" name="TextBox 4">
              <a:extLst>
                <a:ext uri="{FF2B5EF4-FFF2-40B4-BE49-F238E27FC236}">
                  <a16:creationId xmlns:a16="http://schemas.microsoft.com/office/drawing/2014/main" id="{349725F8-5538-4100-AB79-BE264526EE28}"/>
                </a:ext>
              </a:extLst>
            </p:cNvPr>
            <p:cNvSpPr txBox="1">
              <a:spLocks noChangeArrowheads="1"/>
            </p:cNvSpPr>
            <p:nvPr/>
          </p:nvSpPr>
          <p:spPr bwMode="auto">
            <a:xfrm rot="190449">
              <a:off x="6864060" y="5981252"/>
              <a:ext cx="2625725" cy="557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b="1">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b="1">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b="1">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b="1">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b="1">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9pPr>
            </a:lstStyle>
            <a:p>
              <a:pPr>
                <a:spcBef>
                  <a:spcPct val="0"/>
                </a:spcBef>
                <a:buFontTx/>
                <a:buNone/>
              </a:pPr>
              <a:r>
                <a:rPr lang="en-US" altLang="en-US" sz="2800" dirty="0">
                  <a:solidFill>
                    <a:srgbClr val="FFCC00"/>
                  </a:solidFill>
                  <a:latin typeface="Arial" panose="020B0604020202020204" pitchFamily="34" charset="0"/>
                </a:rPr>
                <a:t>GOLD BOOK</a:t>
              </a:r>
            </a:p>
          </p:txBody>
        </p:sp>
      </p:grpSp>
      <p:pic>
        <p:nvPicPr>
          <p:cNvPr id="28678" name="Picture 2">
            <a:extLst>
              <a:ext uri="{FF2B5EF4-FFF2-40B4-BE49-F238E27FC236}">
                <a16:creationId xmlns:a16="http://schemas.microsoft.com/office/drawing/2014/main" id="{63B4BF66-9C5D-4F3C-894F-C3D19875C35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1303551">
            <a:off x="2359025" y="1738313"/>
            <a:ext cx="3384550" cy="435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TextBox 19">
            <a:extLst>
              <a:ext uri="{FF2B5EF4-FFF2-40B4-BE49-F238E27FC236}">
                <a16:creationId xmlns:a16="http://schemas.microsoft.com/office/drawing/2014/main" id="{7BBCA267-AC97-4C24-8A60-58989FF0CDF1}"/>
              </a:ext>
            </a:extLst>
          </p:cNvPr>
          <p:cNvSpPr txBox="1"/>
          <p:nvPr/>
        </p:nvSpPr>
        <p:spPr bwMode="auto">
          <a:xfrm rot="21294687">
            <a:off x="2433638" y="3011488"/>
            <a:ext cx="3136900" cy="550862"/>
          </a:xfrm>
          <a:prstGeom prst="rect">
            <a:avLst/>
          </a:prstGeom>
          <a:solidFill>
            <a:schemeClr val="bg1">
              <a:lumMod val="95000"/>
            </a:schemeClr>
          </a:solidFill>
        </p:spPr>
        <p:txBody>
          <a:bodyPr>
            <a:spAutoFit/>
          </a:bodyPr>
          <a:lstStyle/>
          <a:p>
            <a:pPr algn="ctr">
              <a:defRPr/>
            </a:pPr>
            <a:r>
              <a:rPr lang="en-US" sz="2800" b="1" dirty="0">
                <a:solidFill>
                  <a:schemeClr val="tx2">
                    <a:lumMod val="75000"/>
                  </a:schemeClr>
                </a:solidFill>
              </a:rPr>
              <a:t>SHA Curriculum</a:t>
            </a:r>
          </a:p>
        </p:txBody>
      </p:sp>
      <p:pic>
        <p:nvPicPr>
          <p:cNvPr id="28680" name="Picture 4">
            <a:extLst>
              <a:ext uri="{FF2B5EF4-FFF2-40B4-BE49-F238E27FC236}">
                <a16:creationId xmlns:a16="http://schemas.microsoft.com/office/drawing/2014/main" id="{7F8E6E21-8346-45E3-BDE8-426FD7408F0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215150">
            <a:off x="7065963" y="1598613"/>
            <a:ext cx="3532187" cy="439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TextBox 22">
            <a:extLst>
              <a:ext uri="{FF2B5EF4-FFF2-40B4-BE49-F238E27FC236}">
                <a16:creationId xmlns:a16="http://schemas.microsoft.com/office/drawing/2014/main" id="{E2629CCE-DA29-47EC-A535-349C7A194F2F}"/>
              </a:ext>
            </a:extLst>
          </p:cNvPr>
          <p:cNvSpPr txBox="1"/>
          <p:nvPr/>
        </p:nvSpPr>
        <p:spPr bwMode="auto">
          <a:xfrm rot="190449">
            <a:off x="7620000" y="2940050"/>
            <a:ext cx="2422525" cy="557213"/>
          </a:xfrm>
          <a:prstGeom prst="rect">
            <a:avLst/>
          </a:prstGeom>
          <a:solidFill>
            <a:schemeClr val="accent1">
              <a:lumMod val="50000"/>
            </a:schemeClr>
          </a:solidFill>
        </p:spPr>
        <p:txBody>
          <a:bodyPr>
            <a:spAutoFit/>
          </a:bodyPr>
          <a:lstStyle/>
          <a:p>
            <a:pPr algn="ctr">
              <a:defRPr/>
            </a:pPr>
            <a:r>
              <a:rPr lang="en-US" sz="2800" b="1" dirty="0">
                <a:solidFill>
                  <a:srgbClr val="FFCC00"/>
                </a:solidFill>
              </a:rPr>
              <a:t>FDA GUIDE</a:t>
            </a:r>
          </a:p>
        </p:txBody>
      </p:sp>
      <p:sp>
        <p:nvSpPr>
          <p:cNvPr id="22" name="Rounded Rectangle 22">
            <a:extLst>
              <a:ext uri="{FF2B5EF4-FFF2-40B4-BE49-F238E27FC236}">
                <a16:creationId xmlns:a16="http://schemas.microsoft.com/office/drawing/2014/main" id="{FF0AC948-6EB3-4BC2-B70C-3CA9487D077A}"/>
              </a:ext>
            </a:extLst>
          </p:cNvPr>
          <p:cNvSpPr/>
          <p:nvPr/>
        </p:nvSpPr>
        <p:spPr bwMode="auto">
          <a:xfrm rot="240000">
            <a:off x="9322713" y="6094533"/>
            <a:ext cx="814552" cy="488700"/>
          </a:xfrm>
          <a:prstGeom prst="roundRect">
            <a:avLst/>
          </a:prstGeom>
          <a:solidFill>
            <a:schemeClr val="tx2">
              <a:lumMod val="5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dirty="0"/>
          </a:p>
        </p:txBody>
      </p:sp>
      <p:sp>
        <p:nvSpPr>
          <p:cNvPr id="24" name="Rounded Rectangle 22">
            <a:extLst>
              <a:ext uri="{FF2B5EF4-FFF2-40B4-BE49-F238E27FC236}">
                <a16:creationId xmlns:a16="http://schemas.microsoft.com/office/drawing/2014/main" id="{8A63BCC7-C257-469C-BC10-2FEE4EEB1BE4}"/>
              </a:ext>
            </a:extLst>
          </p:cNvPr>
          <p:cNvSpPr/>
          <p:nvPr/>
        </p:nvSpPr>
        <p:spPr bwMode="auto">
          <a:xfrm rot="203353">
            <a:off x="6920118" y="6000127"/>
            <a:ext cx="2336513" cy="488700"/>
          </a:xfrm>
          <a:prstGeom prst="roundRect">
            <a:avLst/>
          </a:prstGeom>
          <a:solidFill>
            <a:schemeClr val="tx2">
              <a:lumMod val="5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r>
              <a:rPr lang="en-US" sz="3200" b="1" dirty="0">
                <a:solidFill>
                  <a:srgbClr val="FFC000"/>
                </a:solidFill>
                <a:cs typeface="Calibri"/>
              </a:rPr>
              <a:t>GOLD BOOK</a:t>
            </a:r>
          </a:p>
        </p:txBody>
      </p:sp>
      <p:grpSp>
        <p:nvGrpSpPr>
          <p:cNvPr id="25" name="Group 5">
            <a:extLst>
              <a:ext uri="{FF2B5EF4-FFF2-40B4-BE49-F238E27FC236}">
                <a16:creationId xmlns:a16="http://schemas.microsoft.com/office/drawing/2014/main" id="{95003EF5-C31B-494D-AF19-1CAE2E3D5A7E}"/>
              </a:ext>
            </a:extLst>
          </p:cNvPr>
          <p:cNvGrpSpPr>
            <a:grpSpLocks/>
          </p:cNvGrpSpPr>
          <p:nvPr/>
        </p:nvGrpSpPr>
        <p:grpSpPr bwMode="auto">
          <a:xfrm rot="21318069">
            <a:off x="2408431" y="6134655"/>
            <a:ext cx="2778223" cy="525587"/>
            <a:chOff x="8496300" y="4234071"/>
            <a:chExt cx="762000" cy="490329"/>
          </a:xfrm>
        </p:grpSpPr>
        <p:sp>
          <p:nvSpPr>
            <p:cNvPr id="26" name="Rectangle: Rounded Corners 25">
              <a:extLst>
                <a:ext uri="{FF2B5EF4-FFF2-40B4-BE49-F238E27FC236}">
                  <a16:creationId xmlns:a16="http://schemas.microsoft.com/office/drawing/2014/main" id="{1C4164C8-5B94-4587-A008-FC680EEC7C49}"/>
                </a:ext>
              </a:extLst>
            </p:cNvPr>
            <p:cNvSpPr/>
            <p:nvPr/>
          </p:nvSpPr>
          <p:spPr>
            <a:xfrm>
              <a:off x="8534743" y="4266769"/>
              <a:ext cx="685113" cy="457631"/>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7" name="TextBox 2">
              <a:extLst>
                <a:ext uri="{FF2B5EF4-FFF2-40B4-BE49-F238E27FC236}">
                  <a16:creationId xmlns:a16="http://schemas.microsoft.com/office/drawing/2014/main" id="{B7B0193A-4A80-4125-A402-25CB27018589}"/>
                </a:ext>
              </a:extLst>
            </p:cNvPr>
            <p:cNvSpPr txBox="1">
              <a:spLocks noChangeArrowheads="1"/>
            </p:cNvSpPr>
            <p:nvPr/>
          </p:nvSpPr>
          <p:spPr bwMode="auto">
            <a:xfrm>
              <a:off x="8496300" y="4234071"/>
              <a:ext cx="762000" cy="488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t">
              <a:spAutoFit/>
            </a:bodyPr>
            <a:lstStyle>
              <a:lvl1pPr>
                <a:spcBef>
                  <a:spcPct val="20000"/>
                </a:spcBef>
                <a:buFont typeface="Arial" panose="020B0604020202020204" pitchFamily="34" charset="0"/>
                <a:buChar char="•"/>
                <a:defRPr sz="3200" b="1">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b="1">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b="1">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b="1">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b="1">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9pPr>
            </a:lstStyle>
            <a:p>
              <a:pPr algn="ctr">
                <a:spcBef>
                  <a:spcPct val="0"/>
                </a:spcBef>
                <a:buFontTx/>
                <a:buNone/>
              </a:pPr>
              <a:r>
                <a:rPr lang="en-US" altLang="en-US" sz="2800" dirty="0">
                  <a:solidFill>
                    <a:schemeClr val="bg1"/>
                  </a:solidFill>
                  <a:latin typeface="Arial"/>
                  <a:ea typeface="MS PGothic"/>
                  <a:cs typeface="Arial"/>
                </a:rPr>
                <a:t>BLUE BOOK</a:t>
              </a:r>
              <a:endParaRPr lang="en-US" altLang="en-US" sz="2800" dirty="0">
                <a:solidFill>
                  <a:schemeClr val="bg1"/>
                </a:solidFill>
                <a:latin typeface="Arial" panose="020B0604020202020204" pitchFamily="34" charset="0"/>
              </a:endParaRPr>
            </a:p>
          </p:txBody>
        </p:sp>
      </p:gr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1D7637-4CB5-44C2-9FAE-84EF21616492}"/>
              </a:ext>
            </a:extLst>
          </p:cNvPr>
          <p:cNvSpPr>
            <a:spLocks noGrp="1"/>
          </p:cNvSpPr>
          <p:nvPr>
            <p:ph type="title"/>
          </p:nvPr>
        </p:nvSpPr>
        <p:spPr/>
        <p:txBody>
          <a:bodyPr/>
          <a:lstStyle/>
          <a:p>
            <a:pPr algn="l"/>
            <a:r>
              <a:rPr lang="en-US" dirty="0"/>
              <a:t>Controlling Hazards</a:t>
            </a:r>
          </a:p>
        </p:txBody>
      </p:sp>
      <p:sp>
        <p:nvSpPr>
          <p:cNvPr id="3" name="Content Placeholder 2">
            <a:extLst>
              <a:ext uri="{FF2B5EF4-FFF2-40B4-BE49-F238E27FC236}">
                <a16:creationId xmlns:a16="http://schemas.microsoft.com/office/drawing/2014/main" id="{D5BBACC6-91E0-4CBA-B02B-E0271E8831F3}"/>
              </a:ext>
            </a:extLst>
          </p:cNvPr>
          <p:cNvSpPr>
            <a:spLocks noGrp="1"/>
          </p:cNvSpPr>
          <p:nvPr>
            <p:ph idx="1"/>
          </p:nvPr>
        </p:nvSpPr>
        <p:spPr>
          <a:xfrm>
            <a:off x="838200" y="1323975"/>
            <a:ext cx="10515600" cy="4852988"/>
          </a:xfrm>
        </p:spPr>
        <p:txBody>
          <a:bodyPr/>
          <a:lstStyle/>
          <a:p>
            <a:pPr marL="0" indent="0">
              <a:buNone/>
            </a:pPr>
            <a:r>
              <a:rPr kumimoji="0" lang="en-US" altLang="en-US" sz="3200" b="0" i="0" u="none" strike="noStrike" kern="1200" cap="none" spc="0" normalizeH="0" baseline="0" noProof="0" dirty="0">
                <a:ln>
                  <a:noFill/>
                </a:ln>
                <a:solidFill>
                  <a:srgbClr val="003399"/>
                </a:solidFill>
                <a:effectLst/>
                <a:uLnTx/>
                <a:uFillTx/>
                <a:latin typeface="Arial" panose="020B0604020202020204" pitchFamily="34" charset="0"/>
                <a:ea typeface="+mn-ea"/>
                <a:cs typeface="+mn-cs"/>
              </a:rPr>
              <a:t>Once a processor identifies a hazard – species or process-related, they must implement a </a:t>
            </a:r>
            <a:r>
              <a:rPr kumimoji="0" lang="en-US" altLang="en-US" sz="3200" b="0" i="0" u="sng" strike="noStrike" kern="1200" cap="none" spc="0" normalizeH="0" baseline="0" noProof="0" dirty="0">
                <a:ln>
                  <a:noFill/>
                </a:ln>
                <a:solidFill>
                  <a:srgbClr val="003399"/>
                </a:solidFill>
                <a:effectLst/>
                <a:uLnTx/>
                <a:uFillTx/>
                <a:latin typeface="Arial" panose="020B0604020202020204" pitchFamily="34" charset="0"/>
                <a:ea typeface="+mn-ea"/>
                <a:cs typeface="+mn-cs"/>
              </a:rPr>
              <a:t>control strategy </a:t>
            </a:r>
            <a:r>
              <a:rPr kumimoji="0" lang="en-US" altLang="en-US" sz="3200" b="0" i="0" u="none" strike="noStrike" kern="1200" cap="none" spc="0" normalizeH="0" baseline="0" noProof="0" dirty="0">
                <a:ln>
                  <a:noFill/>
                </a:ln>
                <a:solidFill>
                  <a:srgbClr val="003399"/>
                </a:solidFill>
                <a:effectLst/>
                <a:uLnTx/>
                <a:uFillTx/>
                <a:latin typeface="Arial" panose="020B0604020202020204" pitchFamily="34" charset="0"/>
                <a:ea typeface="+mn-ea"/>
                <a:cs typeface="+mn-cs"/>
              </a:rPr>
              <a:t>to control the hazard</a:t>
            </a:r>
          </a:p>
          <a:p>
            <a:endParaRPr lang="en-US" dirty="0"/>
          </a:p>
        </p:txBody>
      </p:sp>
      <p:sp>
        <p:nvSpPr>
          <p:cNvPr id="10" name="Slide Number Placeholder 9">
            <a:extLst>
              <a:ext uri="{FF2B5EF4-FFF2-40B4-BE49-F238E27FC236}">
                <a16:creationId xmlns:a16="http://schemas.microsoft.com/office/drawing/2014/main" id="{95A87241-C89F-4B25-80B5-7769590A9943}"/>
              </a:ext>
            </a:extLst>
          </p:cNvPr>
          <p:cNvSpPr>
            <a:spLocks noGrp="1"/>
          </p:cNvSpPr>
          <p:nvPr>
            <p:ph type="sldNum" sz="quarter" idx="12"/>
          </p:nvPr>
        </p:nvSpPr>
        <p:spPr/>
        <p:txBody>
          <a:bodyPr/>
          <a:lstStyle/>
          <a:p>
            <a:fld id="{2D4FA31A-ABA5-4667-BACC-3489C0083671}" type="slidenum">
              <a:rPr lang="en-US" altLang="en-US" smtClean="0"/>
              <a:pPr/>
              <a:t>50</a:t>
            </a:fld>
            <a:endParaRPr lang="en-US" altLang="en-US" dirty="0"/>
          </a:p>
        </p:txBody>
      </p:sp>
      <p:pic>
        <p:nvPicPr>
          <p:cNvPr id="6" name="Picture 5" descr="Table&#10;&#10;Description automatically generated">
            <a:extLst>
              <a:ext uri="{FF2B5EF4-FFF2-40B4-BE49-F238E27FC236}">
                <a16:creationId xmlns:a16="http://schemas.microsoft.com/office/drawing/2014/main" id="{559FF0A1-5114-4CFD-87D1-C4D400391CE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20629" y="2695434"/>
            <a:ext cx="6928371" cy="3683437"/>
          </a:xfrm>
          <a:prstGeom prst="rect">
            <a:avLst/>
          </a:prstGeom>
        </p:spPr>
      </p:pic>
      <p:sp>
        <p:nvSpPr>
          <p:cNvPr id="11" name="Rounded Rectangle 22">
            <a:extLst>
              <a:ext uri="{FF2B5EF4-FFF2-40B4-BE49-F238E27FC236}">
                <a16:creationId xmlns:a16="http://schemas.microsoft.com/office/drawing/2014/main" id="{7C6CC184-1052-4A75-AAB6-7CC7392AB3E0}"/>
              </a:ext>
            </a:extLst>
          </p:cNvPr>
          <p:cNvSpPr/>
          <p:nvPr/>
        </p:nvSpPr>
        <p:spPr bwMode="auto">
          <a:xfrm>
            <a:off x="1922021" y="5739608"/>
            <a:ext cx="1945595" cy="612128"/>
          </a:xfrm>
          <a:prstGeom prst="roundRect">
            <a:avLst/>
          </a:prstGeom>
          <a:solidFill>
            <a:schemeClr val="tx2">
              <a:lumMod val="5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r>
              <a:rPr lang="en-US" sz="2800" dirty="0">
                <a:solidFill>
                  <a:srgbClr val="FFC000"/>
                </a:solidFill>
                <a:cs typeface="Calibri"/>
              </a:rPr>
              <a:t>CHP 7: 125</a:t>
            </a:r>
          </a:p>
        </p:txBody>
      </p:sp>
    </p:spTree>
    <p:extLst>
      <p:ext uri="{BB962C8B-B14F-4D97-AF65-F5344CB8AC3E}">
        <p14:creationId xmlns:p14="http://schemas.microsoft.com/office/powerpoint/2010/main" val="242176761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a:extLst>
              <a:ext uri="{FF2B5EF4-FFF2-40B4-BE49-F238E27FC236}">
                <a16:creationId xmlns:a16="http://schemas.microsoft.com/office/drawing/2014/main" id="{5C9FE153-69A3-4C09-BB6C-2832C030F5F4}"/>
              </a:ext>
            </a:extLst>
          </p:cNvPr>
          <p:cNvSpPr>
            <a:spLocks noGrp="1" noChangeArrowheads="1"/>
          </p:cNvSpPr>
          <p:nvPr>
            <p:ph type="title"/>
          </p:nvPr>
        </p:nvSpPr>
        <p:spPr>
          <a:xfrm>
            <a:off x="6651625" y="348256"/>
            <a:ext cx="5311775" cy="1255120"/>
          </a:xfrm>
        </p:spPr>
        <p:txBody>
          <a:bodyPr>
            <a:normAutofit fontScale="90000"/>
          </a:bodyPr>
          <a:lstStyle/>
          <a:p>
            <a:pPr algn="ctr" eaLnBrk="1" hangingPunct="1">
              <a:defRPr/>
            </a:pPr>
            <a:r>
              <a:rPr lang="en-US" altLang="en-US" dirty="0">
                <a:cs typeface="Arial" panose="020B0604020202020204" pitchFamily="34" charset="0"/>
              </a:rPr>
              <a:t>Chapter Structure and Content</a:t>
            </a:r>
          </a:p>
        </p:txBody>
      </p:sp>
      <p:sp>
        <p:nvSpPr>
          <p:cNvPr id="3" name="Slide Number Placeholder 2">
            <a:extLst>
              <a:ext uri="{FF2B5EF4-FFF2-40B4-BE49-F238E27FC236}">
                <a16:creationId xmlns:a16="http://schemas.microsoft.com/office/drawing/2014/main" id="{4D1978D6-8A9C-467F-B45E-CF5925C844EE}"/>
              </a:ext>
            </a:extLst>
          </p:cNvPr>
          <p:cNvSpPr>
            <a:spLocks noGrp="1"/>
          </p:cNvSpPr>
          <p:nvPr>
            <p:ph type="sldNum" sz="quarter" idx="12"/>
          </p:nvPr>
        </p:nvSpPr>
        <p:spPr/>
        <p:txBody>
          <a:bodyPr/>
          <a:lstStyle/>
          <a:p>
            <a:fld id="{2D4FA31A-ABA5-4667-BACC-3489C0083671}" type="slidenum">
              <a:rPr lang="en-US" altLang="en-US" smtClean="0"/>
              <a:pPr/>
              <a:t>51</a:t>
            </a:fld>
            <a:endParaRPr lang="en-US" altLang="en-US" dirty="0"/>
          </a:p>
        </p:txBody>
      </p:sp>
      <p:sp>
        <p:nvSpPr>
          <p:cNvPr id="2" name="TextBox 1">
            <a:extLst>
              <a:ext uri="{FF2B5EF4-FFF2-40B4-BE49-F238E27FC236}">
                <a16:creationId xmlns:a16="http://schemas.microsoft.com/office/drawing/2014/main" id="{2BE1D5E0-0D48-472D-A447-E8DA0388ACD9}"/>
              </a:ext>
            </a:extLst>
          </p:cNvPr>
          <p:cNvSpPr txBox="1"/>
          <p:nvPr/>
        </p:nvSpPr>
        <p:spPr>
          <a:xfrm>
            <a:off x="5881511" y="2077761"/>
            <a:ext cx="6096000" cy="4431983"/>
          </a:xfrm>
          <a:prstGeom prst="rect">
            <a:avLst/>
          </a:prstGeom>
          <a:noFill/>
        </p:spPr>
        <p:txBody>
          <a:bodyPr wrap="square">
            <a:spAutoFit/>
          </a:bodyPr>
          <a:lstStyle/>
          <a:p>
            <a:pPr marL="457200" indent="-457200">
              <a:buFont typeface="Wingdings" panose="05000000000000000000" pitchFamily="2" charset="2"/>
              <a:buChar char="§"/>
              <a:defRPr/>
            </a:pPr>
            <a:r>
              <a:rPr lang="en-US" sz="2400" dirty="0">
                <a:latin typeface="+mn-lt"/>
                <a:ea typeface="ＭＳ Ｐゴシック" panose="020B0600070205080204" pitchFamily="34" charset="-128"/>
              </a:rPr>
              <a:t>Understand the Potential Hazard</a:t>
            </a:r>
          </a:p>
          <a:p>
            <a:pPr marL="457200" indent="-457200">
              <a:buFont typeface="Wingdings" panose="05000000000000000000" pitchFamily="2" charset="2"/>
              <a:buChar char="§"/>
              <a:defRPr/>
            </a:pPr>
            <a:r>
              <a:rPr lang="en-US" sz="2400" dirty="0">
                <a:latin typeface="+mn-lt"/>
                <a:ea typeface="ＭＳ Ｐゴシック" panose="020B0600070205080204" pitchFamily="34" charset="-128"/>
              </a:rPr>
              <a:t>Determine whether the hazard is significant</a:t>
            </a:r>
          </a:p>
          <a:p>
            <a:pPr marL="457200" indent="-457200">
              <a:buFont typeface="Wingdings" panose="05000000000000000000" pitchFamily="2" charset="2"/>
              <a:buChar char="§"/>
              <a:defRPr/>
            </a:pPr>
            <a:r>
              <a:rPr lang="en-US" sz="2400" dirty="0">
                <a:latin typeface="+mn-lt"/>
                <a:ea typeface="ＭＳ Ｐゴシック" panose="020B0600070205080204" pitchFamily="34" charset="-128"/>
              </a:rPr>
              <a:t>Identifying CCPs</a:t>
            </a:r>
          </a:p>
          <a:p>
            <a:pPr marL="457200" indent="-457200">
              <a:buFont typeface="Wingdings" panose="05000000000000000000" pitchFamily="2" charset="2"/>
              <a:buChar char="§"/>
              <a:defRPr/>
            </a:pPr>
            <a:r>
              <a:rPr lang="en-US" sz="2400" dirty="0">
                <a:latin typeface="+mn-lt"/>
                <a:ea typeface="ＭＳ Ｐゴシック" panose="020B0600070205080204" pitchFamily="34" charset="-128"/>
              </a:rPr>
              <a:t>Develop a Control Strategy</a:t>
            </a:r>
          </a:p>
          <a:p>
            <a:pPr marL="800100" lvl="1" indent="-342900">
              <a:buFont typeface="Wingdings" panose="05000000000000000000" pitchFamily="2" charset="2"/>
              <a:buChar char="§"/>
              <a:defRPr/>
            </a:pPr>
            <a:r>
              <a:rPr lang="en-US" sz="2400" dirty="0">
                <a:latin typeface="+mn-lt"/>
                <a:ea typeface="ＭＳ Ｐゴシック" panose="020B0600070205080204" pitchFamily="34" charset="-128"/>
              </a:rPr>
              <a:t>Set Critical Limits</a:t>
            </a:r>
          </a:p>
          <a:p>
            <a:pPr marL="800100" lvl="1" indent="-342900">
              <a:buFont typeface="Wingdings" panose="05000000000000000000" pitchFamily="2" charset="2"/>
              <a:buChar char="§"/>
              <a:defRPr/>
            </a:pPr>
            <a:r>
              <a:rPr lang="en-US" sz="2400" dirty="0">
                <a:latin typeface="+mn-lt"/>
                <a:ea typeface="ＭＳ Ｐゴシック" panose="020B0600070205080204" pitchFamily="34" charset="-128"/>
              </a:rPr>
              <a:t>Establish Monitoring Procedures</a:t>
            </a:r>
          </a:p>
          <a:p>
            <a:pPr marL="800100" lvl="1" indent="-342900">
              <a:buFont typeface="Wingdings" panose="05000000000000000000" pitchFamily="2" charset="2"/>
              <a:buChar char="§"/>
              <a:defRPr/>
            </a:pPr>
            <a:r>
              <a:rPr lang="en-US" sz="2400" dirty="0">
                <a:latin typeface="+mn-lt"/>
                <a:ea typeface="ＭＳ Ｐゴシック" panose="020B0600070205080204" pitchFamily="34" charset="-128"/>
              </a:rPr>
              <a:t>Corrective Actions</a:t>
            </a:r>
          </a:p>
          <a:p>
            <a:pPr marL="800100" lvl="1" indent="-342900">
              <a:buFont typeface="Wingdings" panose="05000000000000000000" pitchFamily="2" charset="2"/>
              <a:buChar char="§"/>
              <a:defRPr/>
            </a:pPr>
            <a:r>
              <a:rPr lang="en-US" sz="2400" dirty="0">
                <a:latin typeface="+mn-lt"/>
                <a:ea typeface="ＭＳ Ｐゴシック" panose="020B0600070205080204" pitchFamily="34" charset="-128"/>
              </a:rPr>
              <a:t>Establish a Recordkeeping System</a:t>
            </a:r>
          </a:p>
          <a:p>
            <a:pPr marL="800100" lvl="1" indent="-342900">
              <a:buFont typeface="Wingdings" panose="05000000000000000000" pitchFamily="2" charset="2"/>
              <a:buChar char="§"/>
              <a:defRPr/>
            </a:pPr>
            <a:r>
              <a:rPr lang="en-US" sz="2400" dirty="0">
                <a:latin typeface="+mn-lt"/>
                <a:ea typeface="ＭＳ Ｐゴシック" panose="020B0600070205080204" pitchFamily="34" charset="-128"/>
              </a:rPr>
              <a:t>Establish Verification Procedures</a:t>
            </a:r>
          </a:p>
          <a:p>
            <a:pPr lvl="1" indent="-342900">
              <a:buFont typeface="Wingdings" panose="05000000000000000000" pitchFamily="2" charset="2"/>
              <a:buChar char="§"/>
              <a:defRPr/>
            </a:pPr>
            <a:r>
              <a:rPr lang="en-US" sz="2400" dirty="0">
                <a:latin typeface="+mn-lt"/>
                <a:ea typeface="ＭＳ Ｐゴシック" panose="020B0600070205080204" pitchFamily="34" charset="-128"/>
              </a:rPr>
              <a:t>Example HACCP Plan(s)</a:t>
            </a:r>
          </a:p>
          <a:p>
            <a:pPr lvl="1" indent="-342900">
              <a:buFont typeface="Wingdings" panose="05000000000000000000" pitchFamily="2" charset="2"/>
              <a:buChar char="§"/>
              <a:defRPr/>
            </a:pPr>
            <a:r>
              <a:rPr lang="en-US" sz="2400" dirty="0">
                <a:latin typeface="+mn-lt"/>
                <a:ea typeface="ＭＳ Ｐゴシック" panose="020B0600070205080204" pitchFamily="34" charset="-128"/>
              </a:rPr>
              <a:t>Bibliography</a:t>
            </a:r>
          </a:p>
          <a:p>
            <a:pPr marL="285750" indent="-285750">
              <a:buFont typeface="Arial" panose="020B0604020202020204" pitchFamily="34" charset="0"/>
              <a:buChar char="•"/>
              <a:defRPr/>
            </a:pPr>
            <a:endParaRPr lang="en-US" dirty="0">
              <a:ea typeface="ＭＳ Ｐゴシック" panose="020B0600070205080204" pitchFamily="34" charset="-128"/>
            </a:endParaRPr>
          </a:p>
        </p:txBody>
      </p:sp>
      <p:pic>
        <p:nvPicPr>
          <p:cNvPr id="73732" name="Picture 2">
            <a:extLst>
              <a:ext uri="{FF2B5EF4-FFF2-40B4-BE49-F238E27FC236}">
                <a16:creationId xmlns:a16="http://schemas.microsoft.com/office/drawing/2014/main" id="{7ACBE17F-75AF-34BD-3D33-B887270E5EC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609600"/>
            <a:ext cx="4494213" cy="586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33" name="Picture 4" descr="05-fda-hazards-guide">
            <a:extLst>
              <a:ext uri="{FF2B5EF4-FFF2-40B4-BE49-F238E27FC236}">
                <a16:creationId xmlns:a16="http://schemas.microsoft.com/office/drawing/2014/main" id="{8B785EB5-4220-0DC0-5CE6-3F044EA70AF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83065">
            <a:off x="5748338" y="377825"/>
            <a:ext cx="1150937" cy="1497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41002D43-AEDA-4228-A89E-523D819FE0B8}"/>
              </a:ext>
            </a:extLst>
          </p:cNvPr>
          <p:cNvPicPr>
            <a:picLocks noChangeAspect="1"/>
          </p:cNvPicPr>
          <p:nvPr/>
        </p:nvPicPr>
        <p:blipFill>
          <a:blip r:embed="rId5"/>
          <a:stretch>
            <a:fillRect/>
          </a:stretch>
        </p:blipFill>
        <p:spPr>
          <a:xfrm>
            <a:off x="749605" y="609601"/>
            <a:ext cx="5207312" cy="6120420"/>
          </a:xfrm>
          <a:prstGeom prst="rect">
            <a:avLst/>
          </a:prstGeom>
        </p:spPr>
      </p:pic>
      <p:pic>
        <p:nvPicPr>
          <p:cNvPr id="9" name="Picture 4">
            <a:extLst>
              <a:ext uri="{FF2B5EF4-FFF2-40B4-BE49-F238E27FC236}">
                <a16:creationId xmlns:a16="http://schemas.microsoft.com/office/drawing/2014/main" id="{F65D1E99-A092-4378-861B-B9583181DB0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1409164">
            <a:off x="5750853" y="357694"/>
            <a:ext cx="1184301" cy="15303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40F426E-83C0-4788-99A9-502484DCB25F}"/>
              </a:ext>
            </a:extLst>
          </p:cNvPr>
          <p:cNvSpPr txBox="1"/>
          <p:nvPr/>
        </p:nvSpPr>
        <p:spPr>
          <a:xfrm>
            <a:off x="1371600" y="901700"/>
            <a:ext cx="10363200" cy="1016000"/>
          </a:xfrm>
          <a:prstGeom prst="rect">
            <a:avLst/>
          </a:prstGeom>
          <a:noFill/>
        </p:spPr>
        <p:txBody>
          <a:bodyPr lIns="91440" tIns="45720" rIns="91440" bIns="45720" anchor="t">
            <a:spAutoFit/>
          </a:bodyPr>
          <a:lstStyle/>
          <a:p>
            <a:pPr>
              <a:defRPr/>
            </a:pPr>
            <a:r>
              <a:rPr lang="en-US" sz="6000" b="1" dirty="0">
                <a:solidFill>
                  <a:schemeClr val="accent1">
                    <a:lumMod val="75000"/>
                  </a:schemeClr>
                </a:solidFill>
                <a:latin typeface="+mn-lt"/>
                <a:ea typeface="MS PGothic"/>
              </a:rPr>
              <a:t>Developing a HACCP Program</a:t>
            </a:r>
            <a:endParaRPr lang="en-US" sz="4800" b="1" dirty="0">
              <a:solidFill>
                <a:schemeClr val="accent1">
                  <a:lumMod val="75000"/>
                </a:schemeClr>
              </a:solidFill>
              <a:latin typeface="+mn-lt"/>
              <a:ea typeface="MS PGothic"/>
              <a:cs typeface="Calibri"/>
            </a:endParaRPr>
          </a:p>
        </p:txBody>
      </p:sp>
      <p:grpSp>
        <p:nvGrpSpPr>
          <p:cNvPr id="75779" name="Group 9">
            <a:extLst>
              <a:ext uri="{FF2B5EF4-FFF2-40B4-BE49-F238E27FC236}">
                <a16:creationId xmlns:a16="http://schemas.microsoft.com/office/drawing/2014/main" id="{C24CA18B-DAF6-C8CA-37C1-FA1F1B796E19}"/>
              </a:ext>
            </a:extLst>
          </p:cNvPr>
          <p:cNvGrpSpPr>
            <a:grpSpLocks/>
          </p:cNvGrpSpPr>
          <p:nvPr/>
        </p:nvGrpSpPr>
        <p:grpSpPr bwMode="auto">
          <a:xfrm>
            <a:off x="7704138" y="2362200"/>
            <a:ext cx="1676400" cy="1308100"/>
            <a:chOff x="3124200" y="5029200"/>
            <a:chExt cx="1676400" cy="1308675"/>
          </a:xfrm>
        </p:grpSpPr>
        <p:sp>
          <p:nvSpPr>
            <p:cNvPr id="2" name="Isosceles Triangle 1">
              <a:extLst>
                <a:ext uri="{FF2B5EF4-FFF2-40B4-BE49-F238E27FC236}">
                  <a16:creationId xmlns:a16="http://schemas.microsoft.com/office/drawing/2014/main" id="{9A6B1F31-81F3-4A0E-A868-1F81CB4A744B}"/>
                </a:ext>
              </a:extLst>
            </p:cNvPr>
            <p:cNvSpPr/>
            <p:nvPr/>
          </p:nvSpPr>
          <p:spPr>
            <a:xfrm>
              <a:off x="3124200" y="5029200"/>
              <a:ext cx="1676400" cy="1308675"/>
            </a:xfrm>
            <a:prstGeom prst="triangle">
              <a:avLst>
                <a:gd name="adj" fmla="val 49310"/>
              </a:avLst>
            </a:prstGeom>
            <a:solidFill>
              <a:srgbClr val="FFC000"/>
            </a:solidFill>
            <a:ln w="603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75784" name="TextBox 4">
              <a:extLst>
                <a:ext uri="{FF2B5EF4-FFF2-40B4-BE49-F238E27FC236}">
                  <a16:creationId xmlns:a16="http://schemas.microsoft.com/office/drawing/2014/main" id="{25DF168C-10CB-0583-8496-59BC07C4E32B}"/>
                </a:ext>
              </a:extLst>
            </p:cNvPr>
            <p:cNvSpPr txBox="1">
              <a:spLocks noChangeArrowheads="1"/>
            </p:cNvSpPr>
            <p:nvPr/>
          </p:nvSpPr>
          <p:spPr bwMode="auto">
            <a:xfrm>
              <a:off x="3390900" y="5657494"/>
              <a:ext cx="11430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b="1">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b="1">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b="1">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b="1">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b="1">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9pPr>
            </a:lstStyle>
            <a:p>
              <a:pPr algn="ctr">
                <a:spcBef>
                  <a:spcPct val="0"/>
                </a:spcBef>
                <a:buFontTx/>
                <a:buNone/>
              </a:pPr>
              <a:r>
                <a:rPr lang="en-US" altLang="en-US" dirty="0">
                  <a:solidFill>
                    <a:srgbClr val="C00000"/>
                  </a:solidFill>
                  <a:latin typeface="Comic Sans MS" panose="030F0702030302020204" pitchFamily="66" charset="0"/>
                </a:rPr>
                <a:t>CCPs</a:t>
              </a:r>
            </a:p>
          </p:txBody>
        </p:sp>
      </p:grpSp>
      <p:sp>
        <p:nvSpPr>
          <p:cNvPr id="4" name="TextBox 3">
            <a:extLst>
              <a:ext uri="{FF2B5EF4-FFF2-40B4-BE49-F238E27FC236}">
                <a16:creationId xmlns:a16="http://schemas.microsoft.com/office/drawing/2014/main" id="{135F8F96-57EF-452D-B1F0-570B777126B7}"/>
              </a:ext>
            </a:extLst>
          </p:cNvPr>
          <p:cNvSpPr txBox="1"/>
          <p:nvPr/>
        </p:nvSpPr>
        <p:spPr>
          <a:xfrm>
            <a:off x="3048000" y="4148138"/>
            <a:ext cx="3865563" cy="769937"/>
          </a:xfrm>
          <a:prstGeom prst="rect">
            <a:avLst/>
          </a:prstGeom>
          <a:noFill/>
        </p:spPr>
        <p:txBody>
          <a:bodyPr>
            <a:spAutoFit/>
          </a:bodyPr>
          <a:lstStyle/>
          <a:p>
            <a:pPr>
              <a:defRPr/>
            </a:pPr>
            <a:r>
              <a:rPr lang="en-US" sz="4400" b="1" dirty="0">
                <a:latin typeface="+mn-lt"/>
              </a:rPr>
              <a:t>HACCP Plan  </a:t>
            </a:r>
            <a:r>
              <a:rPr lang="en-US" sz="4000" b="1" dirty="0">
                <a:latin typeface="+mn-lt"/>
              </a:rPr>
              <a:t>=  </a:t>
            </a:r>
            <a:endParaRPr lang="en-US" sz="3600" dirty="0">
              <a:latin typeface="+mn-lt"/>
            </a:endParaRPr>
          </a:p>
        </p:txBody>
      </p:sp>
      <p:sp>
        <p:nvSpPr>
          <p:cNvPr id="12" name="TextBox 11">
            <a:extLst>
              <a:ext uri="{FF2B5EF4-FFF2-40B4-BE49-F238E27FC236}">
                <a16:creationId xmlns:a16="http://schemas.microsoft.com/office/drawing/2014/main" id="{2BFC4FAB-A2DF-4C9B-9305-8C7687F16154}"/>
              </a:ext>
            </a:extLst>
          </p:cNvPr>
          <p:cNvSpPr txBox="1"/>
          <p:nvPr/>
        </p:nvSpPr>
        <p:spPr>
          <a:xfrm>
            <a:off x="2971800" y="2806700"/>
            <a:ext cx="4837113" cy="769938"/>
          </a:xfrm>
          <a:prstGeom prst="rect">
            <a:avLst/>
          </a:prstGeom>
          <a:noFill/>
        </p:spPr>
        <p:txBody>
          <a:bodyPr>
            <a:spAutoFit/>
          </a:bodyPr>
          <a:lstStyle/>
          <a:p>
            <a:pPr>
              <a:defRPr/>
            </a:pPr>
            <a:r>
              <a:rPr lang="en-US" sz="4400" b="1" dirty="0">
                <a:latin typeface="+mn-lt"/>
              </a:rPr>
              <a:t>Hazard Analysis  </a:t>
            </a:r>
            <a:r>
              <a:rPr lang="en-US" sz="4000" b="1" dirty="0">
                <a:latin typeface="+mn-lt"/>
              </a:rPr>
              <a:t>=    </a:t>
            </a:r>
          </a:p>
        </p:txBody>
      </p:sp>
      <p:pic>
        <p:nvPicPr>
          <p:cNvPr id="75782" name="Picture 2" descr="http://tse1.mm.bing.net/th?&amp;id=OIP.M418b4eaf28e61f4cd484ccd520370378H0&amp;w=299&amp;h=274&amp;c=0&amp;pid=1.9&amp;rs=0&amp;p=0&amp;r=0">
            <a:hlinkClick r:id="rId3"/>
            <a:extLst>
              <a:ext uri="{FF2B5EF4-FFF2-40B4-BE49-F238E27FC236}">
                <a16:creationId xmlns:a16="http://schemas.microsoft.com/office/drawing/2014/main" id="{C33D72F1-B200-4173-B99A-2729968F630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95364">
            <a:off x="7573963" y="4133850"/>
            <a:ext cx="1935162" cy="2203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Slide Number Placeholder 4">
            <a:extLst>
              <a:ext uri="{FF2B5EF4-FFF2-40B4-BE49-F238E27FC236}">
                <a16:creationId xmlns:a16="http://schemas.microsoft.com/office/drawing/2014/main" id="{0D76DF75-CB0B-4C74-ADBB-1AA493DCF602}"/>
              </a:ext>
            </a:extLst>
          </p:cNvPr>
          <p:cNvSpPr>
            <a:spLocks noGrp="1"/>
          </p:cNvSpPr>
          <p:nvPr>
            <p:ph type="sldNum" sz="quarter" idx="12"/>
          </p:nvPr>
        </p:nvSpPr>
        <p:spPr/>
        <p:txBody>
          <a:bodyPr/>
          <a:lstStyle/>
          <a:p>
            <a:fld id="{2D4FA31A-ABA5-4667-BACC-3489C0083671}" type="slidenum">
              <a:rPr lang="en-US" altLang="en-US" smtClean="0"/>
              <a:pPr/>
              <a:t>52</a:t>
            </a:fld>
            <a:endParaRPr lang="en-US" altLang="en-US" dirty="0"/>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a:extLst>
              <a:ext uri="{FF2B5EF4-FFF2-40B4-BE49-F238E27FC236}">
                <a16:creationId xmlns:a16="http://schemas.microsoft.com/office/drawing/2014/main" id="{8FA47C27-D114-76D9-1C39-DB510BCF0CF0}"/>
              </a:ext>
            </a:extLst>
          </p:cNvPr>
          <p:cNvSpPr>
            <a:spLocks noGrp="1"/>
          </p:cNvSpPr>
          <p:nvPr>
            <p:ph type="title"/>
          </p:nvPr>
        </p:nvSpPr>
        <p:spPr>
          <a:xfrm>
            <a:off x="3622288" y="269295"/>
            <a:ext cx="8229600" cy="838200"/>
          </a:xfrm>
        </p:spPr>
        <p:txBody>
          <a:bodyPr/>
          <a:lstStyle/>
          <a:p>
            <a:pPr algn="l" eaLnBrk="1" hangingPunct="1"/>
            <a:r>
              <a:rPr lang="en-US" altLang="en-US" sz="4400" dirty="0">
                <a:ea typeface="MS PGothic" panose="020B0600070205080204" pitchFamily="34" charset="-128"/>
              </a:rPr>
              <a:t>Building the HACCP Plan</a:t>
            </a:r>
          </a:p>
        </p:txBody>
      </p:sp>
      <p:sp>
        <p:nvSpPr>
          <p:cNvPr id="3" name="Slide Number Placeholder 2">
            <a:extLst>
              <a:ext uri="{FF2B5EF4-FFF2-40B4-BE49-F238E27FC236}">
                <a16:creationId xmlns:a16="http://schemas.microsoft.com/office/drawing/2014/main" id="{CB86E702-FFA7-489A-98E7-121797A6812A}"/>
              </a:ext>
            </a:extLst>
          </p:cNvPr>
          <p:cNvSpPr>
            <a:spLocks noGrp="1"/>
          </p:cNvSpPr>
          <p:nvPr>
            <p:ph type="sldNum" sz="quarter" idx="12"/>
          </p:nvPr>
        </p:nvSpPr>
        <p:spPr/>
        <p:txBody>
          <a:bodyPr/>
          <a:lstStyle/>
          <a:p>
            <a:fld id="{2D4FA31A-ABA5-4667-BACC-3489C0083671}" type="slidenum">
              <a:rPr lang="en-US" altLang="en-US" smtClean="0"/>
              <a:pPr/>
              <a:t>53</a:t>
            </a:fld>
            <a:endParaRPr lang="en-US" altLang="en-US" dirty="0"/>
          </a:p>
        </p:txBody>
      </p:sp>
      <p:grpSp>
        <p:nvGrpSpPr>
          <p:cNvPr id="77827" name="Group 2">
            <a:extLst>
              <a:ext uri="{FF2B5EF4-FFF2-40B4-BE49-F238E27FC236}">
                <a16:creationId xmlns:a16="http://schemas.microsoft.com/office/drawing/2014/main" id="{A099E62A-089B-240B-7992-DBD5154A7001}"/>
              </a:ext>
            </a:extLst>
          </p:cNvPr>
          <p:cNvGrpSpPr>
            <a:grpSpLocks/>
          </p:cNvGrpSpPr>
          <p:nvPr/>
        </p:nvGrpSpPr>
        <p:grpSpPr bwMode="auto">
          <a:xfrm>
            <a:off x="944137" y="1316967"/>
            <a:ext cx="3124200" cy="4694237"/>
            <a:chOff x="6858000" y="1794617"/>
            <a:chExt cx="3135312" cy="4665351"/>
          </a:xfrm>
        </p:grpSpPr>
        <p:pic>
          <p:nvPicPr>
            <p:cNvPr id="77833" name="Picture 2">
              <a:extLst>
                <a:ext uri="{FF2B5EF4-FFF2-40B4-BE49-F238E27FC236}">
                  <a16:creationId xmlns:a16="http://schemas.microsoft.com/office/drawing/2014/main" id="{94585EBD-488A-191E-D17E-C2B054A2998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0" y="1794617"/>
              <a:ext cx="3135312" cy="40738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835" name="TextBox 11">
              <a:extLst>
                <a:ext uri="{FF2B5EF4-FFF2-40B4-BE49-F238E27FC236}">
                  <a16:creationId xmlns:a16="http://schemas.microsoft.com/office/drawing/2014/main" id="{4B76EF2B-6345-A3B7-BE41-3E8F57B8229C}"/>
                </a:ext>
              </a:extLst>
            </p:cNvPr>
            <p:cNvSpPr txBox="1">
              <a:spLocks noChangeArrowheads="1"/>
            </p:cNvSpPr>
            <p:nvPr/>
          </p:nvSpPr>
          <p:spPr bwMode="auto">
            <a:xfrm>
              <a:off x="7280921" y="5936748"/>
              <a:ext cx="233910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b="1">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b="1">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b="1">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b="1">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b="1">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9pPr>
            </a:lstStyle>
            <a:p>
              <a:pPr>
                <a:spcBef>
                  <a:spcPct val="0"/>
                </a:spcBef>
                <a:buFontTx/>
                <a:buNone/>
              </a:pPr>
              <a:r>
                <a:rPr lang="en-US" altLang="en-US" sz="2800" dirty="0">
                  <a:solidFill>
                    <a:srgbClr val="0000CC"/>
                  </a:solidFill>
                  <a:latin typeface="Arial" panose="020B0604020202020204" pitchFamily="34" charset="0"/>
                </a:rPr>
                <a:t>BLUE BOOK</a:t>
              </a:r>
            </a:p>
          </p:txBody>
        </p:sp>
      </p:grpSp>
      <p:sp>
        <p:nvSpPr>
          <p:cNvPr id="2" name="TextBox 1">
            <a:extLst>
              <a:ext uri="{FF2B5EF4-FFF2-40B4-BE49-F238E27FC236}">
                <a16:creationId xmlns:a16="http://schemas.microsoft.com/office/drawing/2014/main" id="{34A10E7F-C3CC-4A9A-AC82-67599F4DEDF5}"/>
              </a:ext>
            </a:extLst>
          </p:cNvPr>
          <p:cNvSpPr txBox="1"/>
          <p:nvPr/>
        </p:nvSpPr>
        <p:spPr>
          <a:xfrm>
            <a:off x="4523678" y="1178235"/>
            <a:ext cx="6919913" cy="1754326"/>
          </a:xfrm>
          <a:prstGeom prst="rect">
            <a:avLst/>
          </a:prstGeom>
          <a:noFill/>
        </p:spPr>
        <p:txBody>
          <a:bodyPr lIns="91440" tIns="45720" rIns="91440" bIns="45720" anchor="t">
            <a:spAutoFit/>
          </a:bodyPr>
          <a:lstStyle/>
          <a:p>
            <a:pPr>
              <a:defRPr/>
            </a:pPr>
            <a:r>
              <a:rPr lang="en-US" sz="3600" dirty="0">
                <a:latin typeface="+mn-lt"/>
                <a:ea typeface="MS PGothic"/>
              </a:rPr>
              <a:t>The Blue Book provides an example for how to develop a HACCP Plan and its preliminary steps</a:t>
            </a:r>
          </a:p>
        </p:txBody>
      </p:sp>
      <p:sp>
        <p:nvSpPr>
          <p:cNvPr id="77829" name="object 4">
            <a:extLst>
              <a:ext uri="{FF2B5EF4-FFF2-40B4-BE49-F238E27FC236}">
                <a16:creationId xmlns:a16="http://schemas.microsoft.com/office/drawing/2014/main" id="{BD226E13-A291-0245-6201-102B687CA882}"/>
              </a:ext>
            </a:extLst>
          </p:cNvPr>
          <p:cNvSpPr>
            <a:spLocks noChangeArrowheads="1"/>
          </p:cNvSpPr>
          <p:nvPr/>
        </p:nvSpPr>
        <p:spPr bwMode="auto">
          <a:xfrm>
            <a:off x="4086922" y="2936488"/>
            <a:ext cx="8183563" cy="3200400"/>
          </a:xfrm>
          <a:prstGeom prst="rect">
            <a:avLst/>
          </a:prstGeom>
          <a:blipFill dpi="0" rotWithShape="1">
            <a:blip r:embed="rId4"/>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Font typeface="Arial" panose="020B0604020202020204" pitchFamily="34" charset="0"/>
              <a:buChar char="•"/>
              <a:defRPr sz="3200" b="1">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b="1">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b="1">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b="1">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b="1">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9pPr>
          </a:lstStyle>
          <a:p>
            <a:pPr>
              <a:spcBef>
                <a:spcPct val="0"/>
              </a:spcBef>
              <a:buFontTx/>
              <a:buNone/>
            </a:pPr>
            <a:endParaRPr lang="en-US" altLang="en-US" sz="1800" b="0" dirty="0">
              <a:latin typeface="Arial" panose="020B0604020202020204" pitchFamily="34" charset="0"/>
            </a:endParaRPr>
          </a:p>
        </p:txBody>
      </p:sp>
      <p:grpSp>
        <p:nvGrpSpPr>
          <p:cNvPr id="77830" name="Group 2">
            <a:extLst>
              <a:ext uri="{FF2B5EF4-FFF2-40B4-BE49-F238E27FC236}">
                <a16:creationId xmlns:a16="http://schemas.microsoft.com/office/drawing/2014/main" id="{45E3CAD7-8660-E417-D7EA-55E55A2EF7DE}"/>
              </a:ext>
            </a:extLst>
          </p:cNvPr>
          <p:cNvGrpSpPr>
            <a:grpSpLocks/>
          </p:cNvGrpSpPr>
          <p:nvPr/>
        </p:nvGrpSpPr>
        <p:grpSpPr bwMode="auto">
          <a:xfrm>
            <a:off x="6430538" y="3077833"/>
            <a:ext cx="5493486" cy="586116"/>
            <a:chOff x="7083705" y="3087866"/>
            <a:chExt cx="5492721" cy="585432"/>
          </a:xfrm>
        </p:grpSpPr>
        <p:sp>
          <p:nvSpPr>
            <p:cNvPr id="15" name="Rectangle: Rounded Corners 14">
              <a:extLst>
                <a:ext uri="{FF2B5EF4-FFF2-40B4-BE49-F238E27FC236}">
                  <a16:creationId xmlns:a16="http://schemas.microsoft.com/office/drawing/2014/main" id="{B68F1E89-A573-4785-BEFC-146987F40523}"/>
                </a:ext>
              </a:extLst>
            </p:cNvPr>
            <p:cNvSpPr/>
            <p:nvPr/>
          </p:nvSpPr>
          <p:spPr bwMode="auto">
            <a:xfrm>
              <a:off x="7083705" y="3094537"/>
              <a:ext cx="5334767" cy="578761"/>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77832" name="TextBox 2">
              <a:extLst>
                <a:ext uri="{FF2B5EF4-FFF2-40B4-BE49-F238E27FC236}">
                  <a16:creationId xmlns:a16="http://schemas.microsoft.com/office/drawing/2014/main" id="{5FA44BA2-7703-F333-64CC-331206296A4E}"/>
                </a:ext>
              </a:extLst>
            </p:cNvPr>
            <p:cNvSpPr txBox="1">
              <a:spLocks noChangeArrowheads="1"/>
            </p:cNvSpPr>
            <p:nvPr/>
          </p:nvSpPr>
          <p:spPr bwMode="auto">
            <a:xfrm>
              <a:off x="7120871" y="3087866"/>
              <a:ext cx="5455555" cy="584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spcBef>
                  <a:spcPct val="20000"/>
                </a:spcBef>
                <a:buFont typeface="Arial" panose="020B0604020202020204" pitchFamily="34" charset="0"/>
                <a:buChar char="•"/>
                <a:defRPr sz="3200" b="1">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b="1">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b="1">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b="1">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b="1">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9pPr>
            </a:lstStyle>
            <a:p>
              <a:pPr>
                <a:spcBef>
                  <a:spcPct val="0"/>
                </a:spcBef>
                <a:buNone/>
              </a:pPr>
              <a:r>
                <a:rPr lang="en-US" altLang="en-US" b="0" dirty="0">
                  <a:solidFill>
                    <a:schemeClr val="bg1"/>
                  </a:solidFill>
                  <a:latin typeface="Arial"/>
                  <a:ea typeface="MS PGothic"/>
                  <a:cs typeface="Arial"/>
                </a:rPr>
                <a:t>CHP4:69 Mahi-mahi Fillets</a:t>
              </a:r>
            </a:p>
          </p:txBody>
        </p:sp>
      </p:grpSp>
      <p:grpSp>
        <p:nvGrpSpPr>
          <p:cNvPr id="4" name="Group 5">
            <a:extLst>
              <a:ext uri="{FF2B5EF4-FFF2-40B4-BE49-F238E27FC236}">
                <a16:creationId xmlns:a16="http://schemas.microsoft.com/office/drawing/2014/main" id="{CD10098B-D138-B531-F334-34DA2A6A3E7A}"/>
              </a:ext>
            </a:extLst>
          </p:cNvPr>
          <p:cNvGrpSpPr>
            <a:grpSpLocks/>
          </p:cNvGrpSpPr>
          <p:nvPr/>
        </p:nvGrpSpPr>
        <p:grpSpPr bwMode="auto">
          <a:xfrm>
            <a:off x="1070284" y="5519217"/>
            <a:ext cx="2778223" cy="534633"/>
            <a:chOff x="8486105" y="4266769"/>
            <a:chExt cx="762000" cy="498768"/>
          </a:xfrm>
        </p:grpSpPr>
        <p:sp>
          <p:nvSpPr>
            <p:cNvPr id="14" name="Rectangle: Rounded Corners 13">
              <a:extLst>
                <a:ext uri="{FF2B5EF4-FFF2-40B4-BE49-F238E27FC236}">
                  <a16:creationId xmlns:a16="http://schemas.microsoft.com/office/drawing/2014/main" id="{5CCFAD36-E06D-7DC1-52E7-FF12DAAA2F11}"/>
                </a:ext>
              </a:extLst>
            </p:cNvPr>
            <p:cNvSpPr/>
            <p:nvPr/>
          </p:nvSpPr>
          <p:spPr>
            <a:xfrm>
              <a:off x="8534743" y="4266769"/>
              <a:ext cx="685113" cy="457631"/>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6" name="TextBox 2">
              <a:extLst>
                <a:ext uri="{FF2B5EF4-FFF2-40B4-BE49-F238E27FC236}">
                  <a16:creationId xmlns:a16="http://schemas.microsoft.com/office/drawing/2014/main" id="{5E27215B-A6A2-148E-01F7-915EE60FFADA}"/>
                </a:ext>
              </a:extLst>
            </p:cNvPr>
            <p:cNvSpPr txBox="1">
              <a:spLocks noChangeArrowheads="1"/>
            </p:cNvSpPr>
            <p:nvPr/>
          </p:nvSpPr>
          <p:spPr bwMode="auto">
            <a:xfrm>
              <a:off x="8486105" y="4277417"/>
              <a:ext cx="762000" cy="488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t">
              <a:spAutoFit/>
            </a:bodyPr>
            <a:lstStyle>
              <a:lvl1pPr>
                <a:spcBef>
                  <a:spcPct val="20000"/>
                </a:spcBef>
                <a:buFont typeface="Arial" panose="020B0604020202020204" pitchFamily="34" charset="0"/>
                <a:buChar char="•"/>
                <a:defRPr sz="3200" b="1">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b="1">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b="1">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b="1">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b="1">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9pPr>
            </a:lstStyle>
            <a:p>
              <a:pPr algn="ctr">
                <a:spcBef>
                  <a:spcPct val="0"/>
                </a:spcBef>
                <a:buFontTx/>
                <a:buNone/>
              </a:pPr>
              <a:r>
                <a:rPr lang="en-US" altLang="en-US" sz="2800" dirty="0">
                  <a:solidFill>
                    <a:schemeClr val="bg1"/>
                  </a:solidFill>
                  <a:latin typeface="Arial"/>
                  <a:ea typeface="MS PGothic"/>
                  <a:cs typeface="Arial"/>
                </a:rPr>
                <a:t>BLUE BOOK</a:t>
              </a:r>
              <a:endParaRPr lang="en-US" altLang="en-US" sz="2800" dirty="0">
                <a:solidFill>
                  <a:schemeClr val="bg1"/>
                </a:solidFill>
                <a:latin typeface="Arial" panose="020B0604020202020204" pitchFamily="34" charset="0"/>
              </a:endParaRPr>
            </a:p>
          </p:txBody>
        </p:sp>
      </p:grpSp>
      <p:pic>
        <p:nvPicPr>
          <p:cNvPr id="5" name="Picture 2">
            <a:extLst>
              <a:ext uri="{FF2B5EF4-FFF2-40B4-BE49-F238E27FC236}">
                <a16:creationId xmlns:a16="http://schemas.microsoft.com/office/drawing/2014/main" id="{D7D9E2AB-3061-03E5-89D7-19E07214480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46537" y="1320142"/>
            <a:ext cx="3142940" cy="4123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TextBox 1">
            <a:extLst>
              <a:ext uri="{FF2B5EF4-FFF2-40B4-BE49-F238E27FC236}">
                <a16:creationId xmlns:a16="http://schemas.microsoft.com/office/drawing/2014/main" id="{CEA3833F-35FE-3618-EF30-5362FC38A1FA}"/>
              </a:ext>
            </a:extLst>
          </p:cNvPr>
          <p:cNvSpPr txBox="1"/>
          <p:nvPr/>
        </p:nvSpPr>
        <p:spPr bwMode="auto">
          <a:xfrm>
            <a:off x="1073383" y="2601835"/>
            <a:ext cx="2925763" cy="525462"/>
          </a:xfrm>
          <a:prstGeom prst="rect">
            <a:avLst/>
          </a:prstGeom>
          <a:solidFill>
            <a:schemeClr val="bg1">
              <a:lumMod val="95000"/>
            </a:schemeClr>
          </a:solidFill>
        </p:spPr>
        <p:txBody>
          <a:bodyPr>
            <a:spAutoFit/>
          </a:bodyP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9pPr>
          </a:lstStyle>
          <a:p>
            <a:pPr algn="ctr">
              <a:defRPr/>
            </a:pPr>
            <a:r>
              <a:rPr lang="en-US" sz="2800" b="1" dirty="0">
                <a:solidFill>
                  <a:schemeClr val="tx2">
                    <a:lumMod val="75000"/>
                  </a:schemeClr>
                </a:solidFill>
              </a:rPr>
              <a:t>SHA Curriculum</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a:extLst>
              <a:ext uri="{FF2B5EF4-FFF2-40B4-BE49-F238E27FC236}">
                <a16:creationId xmlns:a16="http://schemas.microsoft.com/office/drawing/2014/main" id="{7D24DFB7-DE29-8896-462C-2F2A598CBA45}"/>
              </a:ext>
            </a:extLst>
          </p:cNvPr>
          <p:cNvSpPr>
            <a:spLocks noGrp="1"/>
          </p:cNvSpPr>
          <p:nvPr>
            <p:ph type="title"/>
          </p:nvPr>
        </p:nvSpPr>
        <p:spPr>
          <a:xfrm>
            <a:off x="3352800" y="436563"/>
            <a:ext cx="8229600" cy="838200"/>
          </a:xfrm>
        </p:spPr>
        <p:txBody>
          <a:bodyPr/>
          <a:lstStyle/>
          <a:p>
            <a:pPr algn="l" eaLnBrk="1" hangingPunct="1"/>
            <a:r>
              <a:rPr lang="en-US" altLang="en-US" sz="4400" dirty="0">
                <a:ea typeface="MS PGothic" panose="020B0600070205080204" pitchFamily="34" charset="-128"/>
              </a:rPr>
              <a:t>Building the HACCP Plan</a:t>
            </a:r>
          </a:p>
        </p:txBody>
      </p:sp>
      <p:sp>
        <p:nvSpPr>
          <p:cNvPr id="3" name="Slide Number Placeholder 2">
            <a:extLst>
              <a:ext uri="{FF2B5EF4-FFF2-40B4-BE49-F238E27FC236}">
                <a16:creationId xmlns:a16="http://schemas.microsoft.com/office/drawing/2014/main" id="{77B9C1D4-5EFA-4D79-86C4-9F946F004763}"/>
              </a:ext>
            </a:extLst>
          </p:cNvPr>
          <p:cNvSpPr>
            <a:spLocks noGrp="1"/>
          </p:cNvSpPr>
          <p:nvPr>
            <p:ph type="sldNum" sz="quarter" idx="12"/>
          </p:nvPr>
        </p:nvSpPr>
        <p:spPr/>
        <p:txBody>
          <a:bodyPr/>
          <a:lstStyle/>
          <a:p>
            <a:fld id="{2D4FA31A-ABA5-4667-BACC-3489C0083671}" type="slidenum">
              <a:rPr lang="en-US" altLang="en-US" smtClean="0"/>
              <a:pPr/>
              <a:t>54</a:t>
            </a:fld>
            <a:endParaRPr lang="en-US" altLang="en-US" dirty="0"/>
          </a:p>
        </p:txBody>
      </p:sp>
      <p:pic>
        <p:nvPicPr>
          <p:cNvPr id="79875" name="Picture 2">
            <a:extLst>
              <a:ext uri="{FF2B5EF4-FFF2-40B4-BE49-F238E27FC236}">
                <a16:creationId xmlns:a16="http://schemas.microsoft.com/office/drawing/2014/main" id="{8FA3C800-FDEB-8D17-F9D2-AEDF2E64CB2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5663" y="1274763"/>
            <a:ext cx="2422525" cy="279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34A10E7F-C3CC-4A9A-AC82-67599F4DEDF5}"/>
              </a:ext>
            </a:extLst>
          </p:cNvPr>
          <p:cNvSpPr txBox="1"/>
          <p:nvPr/>
        </p:nvSpPr>
        <p:spPr>
          <a:xfrm>
            <a:off x="5343525" y="1905000"/>
            <a:ext cx="6215063" cy="2862263"/>
          </a:xfrm>
          <a:prstGeom prst="rect">
            <a:avLst/>
          </a:prstGeom>
          <a:noFill/>
        </p:spPr>
        <p:txBody>
          <a:bodyPr>
            <a:spAutoFit/>
          </a:bodyPr>
          <a:lstStyle/>
          <a:p>
            <a:pPr>
              <a:defRPr/>
            </a:pPr>
            <a:r>
              <a:rPr lang="en-US" sz="3600" dirty="0">
                <a:latin typeface="+mn-lt"/>
              </a:rPr>
              <a:t>The Segment 2 course will explain how the HACCP plan was developed using the recommendations in the </a:t>
            </a:r>
            <a:br>
              <a:rPr lang="en-US" sz="3600" dirty="0">
                <a:latin typeface="+mn-lt"/>
              </a:rPr>
            </a:br>
            <a:r>
              <a:rPr lang="en-US" sz="3600" b="1" dirty="0">
                <a:solidFill>
                  <a:srgbClr val="C00000"/>
                </a:solidFill>
                <a:latin typeface="+mn-lt"/>
              </a:rPr>
              <a:t>FDA Guide</a:t>
            </a:r>
          </a:p>
        </p:txBody>
      </p:sp>
      <p:pic>
        <p:nvPicPr>
          <p:cNvPr id="5" name="Picture 2">
            <a:extLst>
              <a:ext uri="{FF2B5EF4-FFF2-40B4-BE49-F238E27FC236}">
                <a16:creationId xmlns:a16="http://schemas.microsoft.com/office/drawing/2014/main" id="{5E88F195-1308-5ADD-5AFA-384426E0E54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3610" y="1273679"/>
            <a:ext cx="3142940" cy="4123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5" name="Group 14">
            <a:extLst>
              <a:ext uri="{FF2B5EF4-FFF2-40B4-BE49-F238E27FC236}">
                <a16:creationId xmlns:a16="http://schemas.microsoft.com/office/drawing/2014/main" id="{8C252633-42E6-EF87-3C53-352907CAD395}"/>
              </a:ext>
            </a:extLst>
          </p:cNvPr>
          <p:cNvGrpSpPr/>
          <p:nvPr/>
        </p:nvGrpSpPr>
        <p:grpSpPr>
          <a:xfrm>
            <a:off x="1108830" y="1845262"/>
            <a:ext cx="3326683" cy="4882834"/>
            <a:chOff x="4909538" y="2161213"/>
            <a:chExt cx="3326683" cy="4882834"/>
          </a:xfrm>
        </p:grpSpPr>
        <p:sp>
          <p:nvSpPr>
            <p:cNvPr id="17" name="TextBox 4">
              <a:extLst>
                <a:ext uri="{FF2B5EF4-FFF2-40B4-BE49-F238E27FC236}">
                  <a16:creationId xmlns:a16="http://schemas.microsoft.com/office/drawing/2014/main" id="{1EBD2FF6-FEFC-67CC-629E-48EE77DAADA8}"/>
                </a:ext>
              </a:extLst>
            </p:cNvPr>
            <p:cNvSpPr txBox="1">
              <a:spLocks noChangeArrowheads="1"/>
            </p:cNvSpPr>
            <p:nvPr/>
          </p:nvSpPr>
          <p:spPr bwMode="auto">
            <a:xfrm>
              <a:off x="5260290" y="6487340"/>
              <a:ext cx="2625178" cy="5567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9pPr>
            </a:lstStyle>
            <a:p>
              <a:pPr>
                <a:spcBef>
                  <a:spcPct val="0"/>
                </a:spcBef>
                <a:buFontTx/>
                <a:buNone/>
              </a:pPr>
              <a:r>
                <a:rPr lang="en-US" altLang="en-US" sz="2800" dirty="0">
                  <a:solidFill>
                    <a:srgbClr val="FFCC00"/>
                  </a:solidFill>
                  <a:latin typeface="Arial" panose="020B0604020202020204" pitchFamily="34" charset="0"/>
                </a:rPr>
                <a:t>GOLD BOOK</a:t>
              </a:r>
            </a:p>
          </p:txBody>
        </p:sp>
        <p:pic>
          <p:nvPicPr>
            <p:cNvPr id="18" name="Picture 17" descr="Diagram&#10;&#10;Description automatically generated">
              <a:extLst>
                <a:ext uri="{FF2B5EF4-FFF2-40B4-BE49-F238E27FC236}">
                  <a16:creationId xmlns:a16="http://schemas.microsoft.com/office/drawing/2014/main" id="{B2F6EC29-797E-9F6B-4108-3F40E874B853}"/>
                </a:ext>
              </a:extLst>
            </p:cNvPr>
            <p:cNvPicPr>
              <a:picLocks noChangeAspect="1"/>
            </p:cNvPicPr>
            <p:nvPr/>
          </p:nvPicPr>
          <p:blipFill rotWithShape="1">
            <a:blip r:embed="rId5">
              <a:extLst>
                <a:ext uri="{28A0092B-C50C-407E-A947-70E740481C1C}">
                  <a14:useLocalDpi xmlns:a14="http://schemas.microsoft.com/office/drawing/2010/main" val="0"/>
                </a:ext>
              </a:extLst>
            </a:blip>
            <a:srcRect b="1676"/>
            <a:stretch/>
          </p:blipFill>
          <p:spPr>
            <a:xfrm>
              <a:off x="4909538" y="2161213"/>
              <a:ext cx="3326683" cy="4247055"/>
            </a:xfrm>
            <a:prstGeom prst="rect">
              <a:avLst/>
            </a:prstGeom>
          </p:spPr>
        </p:pic>
        <p:sp>
          <p:nvSpPr>
            <p:cNvPr id="19" name="TextBox 4">
              <a:extLst>
                <a:ext uri="{FF2B5EF4-FFF2-40B4-BE49-F238E27FC236}">
                  <a16:creationId xmlns:a16="http://schemas.microsoft.com/office/drawing/2014/main" id="{CD861CEE-93FF-A652-C941-26DFC47401CA}"/>
                </a:ext>
              </a:extLst>
            </p:cNvPr>
            <p:cNvSpPr txBox="1"/>
            <p:nvPr/>
          </p:nvSpPr>
          <p:spPr bwMode="auto">
            <a:xfrm>
              <a:off x="5434283" y="3519798"/>
              <a:ext cx="2422525" cy="557212"/>
            </a:xfrm>
            <a:prstGeom prst="rect">
              <a:avLst/>
            </a:prstGeom>
            <a:solidFill>
              <a:schemeClr val="accent1">
                <a:lumMod val="50000"/>
              </a:schemeClr>
            </a:solidFill>
          </p:spPr>
          <p:txBody>
            <a:bodyPr>
              <a:spAutoFit/>
            </a:bodyP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9pPr>
            </a:lstStyle>
            <a:p>
              <a:pPr algn="ctr">
                <a:defRPr/>
              </a:pPr>
              <a:r>
                <a:rPr lang="en-US" sz="2800" b="1" dirty="0">
                  <a:solidFill>
                    <a:srgbClr val="FFCC00"/>
                  </a:solidFill>
                </a:rPr>
                <a:t>FDA GUIDE</a:t>
              </a:r>
            </a:p>
          </p:txBody>
        </p:sp>
      </p:grpSp>
      <p:sp>
        <p:nvSpPr>
          <p:cNvPr id="20" name="Rounded Rectangle 22">
            <a:extLst>
              <a:ext uri="{FF2B5EF4-FFF2-40B4-BE49-F238E27FC236}">
                <a16:creationId xmlns:a16="http://schemas.microsoft.com/office/drawing/2014/main" id="{88860236-0AFB-4C61-D8E9-E65D5743DB83}"/>
              </a:ext>
            </a:extLst>
          </p:cNvPr>
          <p:cNvSpPr/>
          <p:nvPr/>
        </p:nvSpPr>
        <p:spPr bwMode="auto">
          <a:xfrm>
            <a:off x="1493497" y="6165446"/>
            <a:ext cx="2559537" cy="525870"/>
          </a:xfrm>
          <a:prstGeom prst="roundRect">
            <a:avLst/>
          </a:prstGeom>
          <a:solidFill>
            <a:schemeClr val="tx2">
              <a:lumMod val="5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r>
              <a:rPr lang="en-US" sz="3200" b="1" dirty="0">
                <a:solidFill>
                  <a:srgbClr val="FFC000"/>
                </a:solidFill>
                <a:cs typeface="Calibri"/>
              </a:rPr>
              <a:t>GOLD BOOK</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a:extLst>
              <a:ext uri="{FF2B5EF4-FFF2-40B4-BE49-F238E27FC236}">
                <a16:creationId xmlns:a16="http://schemas.microsoft.com/office/drawing/2014/main" id="{BB664CE2-782C-FDFC-22D2-862E40031D52}"/>
              </a:ext>
            </a:extLst>
          </p:cNvPr>
          <p:cNvSpPr>
            <a:spLocks noGrp="1"/>
          </p:cNvSpPr>
          <p:nvPr>
            <p:ph type="title"/>
          </p:nvPr>
        </p:nvSpPr>
        <p:spPr>
          <a:xfrm>
            <a:off x="1066800" y="377825"/>
            <a:ext cx="10972800" cy="1143000"/>
          </a:xfrm>
        </p:spPr>
        <p:txBody>
          <a:bodyPr/>
          <a:lstStyle/>
          <a:p>
            <a:pPr algn="l" eaLnBrk="1" hangingPunct="1"/>
            <a:r>
              <a:rPr lang="en-US" altLang="en-US" dirty="0">
                <a:ea typeface="MS PGothic" panose="020B0600070205080204" pitchFamily="34" charset="-128"/>
              </a:rPr>
              <a:t>Preliminary Step 1.   Assemble the HACCP Team</a:t>
            </a:r>
          </a:p>
        </p:txBody>
      </p:sp>
      <p:sp>
        <p:nvSpPr>
          <p:cNvPr id="2" name="Slide Number Placeholder 1">
            <a:extLst>
              <a:ext uri="{FF2B5EF4-FFF2-40B4-BE49-F238E27FC236}">
                <a16:creationId xmlns:a16="http://schemas.microsoft.com/office/drawing/2014/main" id="{63DB05E7-229B-4555-BCD9-48ACAFDE1FEF}"/>
              </a:ext>
            </a:extLst>
          </p:cNvPr>
          <p:cNvSpPr>
            <a:spLocks noGrp="1"/>
          </p:cNvSpPr>
          <p:nvPr>
            <p:ph type="sldNum" sz="quarter" idx="12"/>
          </p:nvPr>
        </p:nvSpPr>
        <p:spPr/>
        <p:txBody>
          <a:bodyPr/>
          <a:lstStyle/>
          <a:p>
            <a:fld id="{2D4FA31A-ABA5-4667-BACC-3489C0083671}" type="slidenum">
              <a:rPr lang="en-US" altLang="en-US" smtClean="0"/>
              <a:pPr/>
              <a:t>55</a:t>
            </a:fld>
            <a:endParaRPr lang="en-US" altLang="en-US" dirty="0"/>
          </a:p>
        </p:txBody>
      </p:sp>
      <p:grpSp>
        <p:nvGrpSpPr>
          <p:cNvPr id="81923" name="Group 4">
            <a:extLst>
              <a:ext uri="{FF2B5EF4-FFF2-40B4-BE49-F238E27FC236}">
                <a16:creationId xmlns:a16="http://schemas.microsoft.com/office/drawing/2014/main" id="{471AFAC0-BF40-F21A-FCF1-EFF641D7FA76}"/>
              </a:ext>
            </a:extLst>
          </p:cNvPr>
          <p:cNvGrpSpPr>
            <a:grpSpLocks/>
          </p:cNvGrpSpPr>
          <p:nvPr/>
        </p:nvGrpSpPr>
        <p:grpSpPr bwMode="auto">
          <a:xfrm>
            <a:off x="2667000" y="1933575"/>
            <a:ext cx="6999288" cy="4314825"/>
            <a:chOff x="2666679" y="1933783"/>
            <a:chExt cx="6999496" cy="4314617"/>
          </a:xfrm>
        </p:grpSpPr>
        <p:pic>
          <p:nvPicPr>
            <p:cNvPr id="81924" name="Picture 4" descr="07_color_coded_clean_teamFinal">
              <a:extLst>
                <a:ext uri="{FF2B5EF4-FFF2-40B4-BE49-F238E27FC236}">
                  <a16:creationId xmlns:a16="http://schemas.microsoft.com/office/drawing/2014/main" id="{685D5384-EBA2-BAF6-0867-0927BC7E245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0400" y="2362200"/>
              <a:ext cx="6465775"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2124FB86-5008-4B69-81DF-3089B6430C94}"/>
                </a:ext>
              </a:extLst>
            </p:cNvPr>
            <p:cNvSpPr txBox="1"/>
            <p:nvPr/>
          </p:nvSpPr>
          <p:spPr>
            <a:xfrm>
              <a:off x="2666679" y="2009979"/>
              <a:ext cx="1676450" cy="522263"/>
            </a:xfrm>
            <a:prstGeom prst="rect">
              <a:avLst/>
            </a:prstGeom>
            <a:noFill/>
          </p:spPr>
          <p:txBody>
            <a:bodyPr>
              <a:spAutoFit/>
            </a:bodyPr>
            <a:lstStyle/>
            <a:p>
              <a:pPr algn="ctr">
                <a:defRPr/>
              </a:pPr>
              <a:r>
                <a:rPr lang="en-US" sz="2800" b="1" dirty="0">
                  <a:latin typeface="+mn-lt"/>
                </a:rPr>
                <a:t>Managers</a:t>
              </a:r>
            </a:p>
          </p:txBody>
        </p:sp>
        <p:sp>
          <p:nvSpPr>
            <p:cNvPr id="8" name="TextBox 7">
              <a:extLst>
                <a:ext uri="{FF2B5EF4-FFF2-40B4-BE49-F238E27FC236}">
                  <a16:creationId xmlns:a16="http://schemas.microsoft.com/office/drawing/2014/main" id="{FE5A55EC-D611-402E-BF8A-91B4850B4836}"/>
                </a:ext>
              </a:extLst>
            </p:cNvPr>
            <p:cNvSpPr txBox="1"/>
            <p:nvPr/>
          </p:nvSpPr>
          <p:spPr>
            <a:xfrm>
              <a:off x="7467422" y="1933783"/>
              <a:ext cx="1828854" cy="523850"/>
            </a:xfrm>
            <a:prstGeom prst="rect">
              <a:avLst/>
            </a:prstGeom>
            <a:noFill/>
          </p:spPr>
          <p:txBody>
            <a:bodyPr>
              <a:spAutoFit/>
            </a:bodyPr>
            <a:lstStyle/>
            <a:p>
              <a:pPr algn="ctr">
                <a:defRPr/>
              </a:pPr>
              <a:r>
                <a:rPr lang="en-US" sz="2800" b="1" dirty="0">
                  <a:latin typeface="+mn-lt"/>
                </a:rPr>
                <a:t>Sanitation</a:t>
              </a:r>
            </a:p>
          </p:txBody>
        </p:sp>
        <p:sp>
          <p:nvSpPr>
            <p:cNvPr id="9" name="TextBox 8">
              <a:extLst>
                <a:ext uri="{FF2B5EF4-FFF2-40B4-BE49-F238E27FC236}">
                  <a16:creationId xmlns:a16="http://schemas.microsoft.com/office/drawing/2014/main" id="{D0F10396-07EA-48A9-978C-BB5C0AF5168B}"/>
                </a:ext>
              </a:extLst>
            </p:cNvPr>
            <p:cNvSpPr txBox="1"/>
            <p:nvPr/>
          </p:nvSpPr>
          <p:spPr>
            <a:xfrm>
              <a:off x="4865432" y="2457633"/>
              <a:ext cx="1828854" cy="522263"/>
            </a:xfrm>
            <a:prstGeom prst="rect">
              <a:avLst/>
            </a:prstGeom>
            <a:noFill/>
          </p:spPr>
          <p:txBody>
            <a:bodyPr>
              <a:spAutoFit/>
            </a:bodyPr>
            <a:lstStyle/>
            <a:p>
              <a:pPr algn="ctr">
                <a:defRPr/>
              </a:pPr>
              <a:r>
                <a:rPr lang="en-US" sz="2800" b="1" dirty="0">
                  <a:latin typeface="+mn-lt"/>
                </a:rPr>
                <a:t>Processing</a:t>
              </a:r>
            </a:p>
          </p:txBody>
        </p:sp>
      </p:grpSp>
      <p:grpSp>
        <p:nvGrpSpPr>
          <p:cNvPr id="10" name="Group 13">
            <a:extLst>
              <a:ext uri="{FF2B5EF4-FFF2-40B4-BE49-F238E27FC236}">
                <a16:creationId xmlns:a16="http://schemas.microsoft.com/office/drawing/2014/main" id="{E9BB3FCC-626F-42EE-945D-8BBAE8CD3D42}"/>
              </a:ext>
            </a:extLst>
          </p:cNvPr>
          <p:cNvGrpSpPr>
            <a:grpSpLocks/>
          </p:cNvGrpSpPr>
          <p:nvPr/>
        </p:nvGrpSpPr>
        <p:grpSpPr bwMode="auto">
          <a:xfrm>
            <a:off x="949911" y="3720431"/>
            <a:ext cx="2120416" cy="584775"/>
            <a:chOff x="7410443" y="3134736"/>
            <a:chExt cx="2569993" cy="585008"/>
          </a:xfrm>
        </p:grpSpPr>
        <p:sp>
          <p:nvSpPr>
            <p:cNvPr id="11" name="Rectangle: Rounded Corners 10">
              <a:extLst>
                <a:ext uri="{FF2B5EF4-FFF2-40B4-BE49-F238E27FC236}">
                  <a16:creationId xmlns:a16="http://schemas.microsoft.com/office/drawing/2014/main" id="{C859FFA8-CBF7-4674-8343-90E83BA702DB}"/>
                </a:ext>
              </a:extLst>
            </p:cNvPr>
            <p:cNvSpPr/>
            <p:nvPr/>
          </p:nvSpPr>
          <p:spPr bwMode="auto">
            <a:xfrm>
              <a:off x="7410443" y="3140076"/>
              <a:ext cx="2545396" cy="579668"/>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2" name="TextBox 2">
              <a:extLst>
                <a:ext uri="{FF2B5EF4-FFF2-40B4-BE49-F238E27FC236}">
                  <a16:creationId xmlns:a16="http://schemas.microsoft.com/office/drawing/2014/main" id="{DF9CF231-BB53-4A23-B848-79E85F3DC15E}"/>
                </a:ext>
              </a:extLst>
            </p:cNvPr>
            <p:cNvSpPr txBox="1">
              <a:spLocks noChangeArrowheads="1"/>
            </p:cNvSpPr>
            <p:nvPr/>
          </p:nvSpPr>
          <p:spPr bwMode="auto">
            <a:xfrm>
              <a:off x="7410443" y="3134736"/>
              <a:ext cx="2569993" cy="5850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b="1">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b="1">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b="1">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b="1">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b="1">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9pPr>
            </a:lstStyle>
            <a:p>
              <a:pPr algn="ctr">
                <a:spcBef>
                  <a:spcPct val="0"/>
                </a:spcBef>
                <a:buFontTx/>
                <a:buNone/>
              </a:pPr>
              <a:r>
                <a:rPr lang="en-US" altLang="en-US" b="0" dirty="0">
                  <a:solidFill>
                    <a:schemeClr val="bg1"/>
                  </a:solidFill>
                  <a:latin typeface="Arial" panose="020B0604020202020204" pitchFamily="34" charset="0"/>
                </a:rPr>
                <a:t>CHP4: 74</a:t>
              </a:r>
            </a:p>
          </p:txBody>
        </p:sp>
      </p:gr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a:extLst>
              <a:ext uri="{FF2B5EF4-FFF2-40B4-BE49-F238E27FC236}">
                <a16:creationId xmlns:a16="http://schemas.microsoft.com/office/drawing/2014/main" id="{E0602C05-4D65-EBFB-97FB-7E7B21B75F57}"/>
              </a:ext>
            </a:extLst>
          </p:cNvPr>
          <p:cNvSpPr>
            <a:spLocks noGrp="1"/>
          </p:cNvSpPr>
          <p:nvPr>
            <p:ph type="title"/>
          </p:nvPr>
        </p:nvSpPr>
        <p:spPr>
          <a:xfrm>
            <a:off x="1295400" y="303213"/>
            <a:ext cx="9677400" cy="917575"/>
          </a:xfrm>
        </p:spPr>
        <p:txBody>
          <a:bodyPr/>
          <a:lstStyle/>
          <a:p>
            <a:pPr algn="l" eaLnBrk="1" hangingPunct="1"/>
            <a:r>
              <a:rPr lang="en-US" altLang="en-US" dirty="0">
                <a:ea typeface="MS PGothic"/>
              </a:rPr>
              <a:t>Preliminary Step 2.   Process Flow Chart</a:t>
            </a:r>
          </a:p>
        </p:txBody>
      </p:sp>
      <p:sp>
        <p:nvSpPr>
          <p:cNvPr id="2" name="Slide Number Placeholder 1">
            <a:extLst>
              <a:ext uri="{FF2B5EF4-FFF2-40B4-BE49-F238E27FC236}">
                <a16:creationId xmlns:a16="http://schemas.microsoft.com/office/drawing/2014/main" id="{0D36F988-7D20-4635-A78C-BB9CCE2CEF9E}"/>
              </a:ext>
            </a:extLst>
          </p:cNvPr>
          <p:cNvSpPr>
            <a:spLocks noGrp="1"/>
          </p:cNvSpPr>
          <p:nvPr>
            <p:ph type="sldNum" sz="quarter" idx="12"/>
          </p:nvPr>
        </p:nvSpPr>
        <p:spPr/>
        <p:txBody>
          <a:bodyPr/>
          <a:lstStyle/>
          <a:p>
            <a:fld id="{2D4FA31A-ABA5-4667-BACC-3489C0083671}" type="slidenum">
              <a:rPr lang="en-US" altLang="en-US" smtClean="0"/>
              <a:pPr/>
              <a:t>56</a:t>
            </a:fld>
            <a:endParaRPr lang="en-US" altLang="en-US" dirty="0"/>
          </a:p>
        </p:txBody>
      </p:sp>
      <p:pic>
        <p:nvPicPr>
          <p:cNvPr id="86020" name="Picture 3">
            <a:extLst>
              <a:ext uri="{FF2B5EF4-FFF2-40B4-BE49-F238E27FC236}">
                <a16:creationId xmlns:a16="http://schemas.microsoft.com/office/drawing/2014/main" id="{7036BB61-8637-3381-A26F-1D4D8E5AA0C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0" y="1773238"/>
            <a:ext cx="4237038" cy="437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09185104-EA04-4258-B361-BAAF486A34C3}"/>
              </a:ext>
            </a:extLst>
          </p:cNvPr>
          <p:cNvSpPr txBox="1"/>
          <p:nvPr/>
        </p:nvSpPr>
        <p:spPr>
          <a:xfrm>
            <a:off x="1447800" y="1773238"/>
            <a:ext cx="5029200" cy="3540125"/>
          </a:xfrm>
          <a:prstGeom prst="rect">
            <a:avLst/>
          </a:prstGeom>
          <a:noFill/>
        </p:spPr>
        <p:txBody>
          <a:bodyPr>
            <a:spAutoFit/>
          </a:bodyPr>
          <a:lstStyle/>
          <a:p>
            <a:pPr eaLnBrk="1" hangingPunct="1">
              <a:buFont typeface="Wingdings" panose="05000000000000000000" pitchFamily="2" charset="2"/>
              <a:buNone/>
              <a:defRPr/>
            </a:pPr>
            <a:r>
              <a:rPr lang="en-US" altLang="en-US" sz="3200" dirty="0">
                <a:latin typeface="+mn-lt"/>
              </a:rPr>
              <a:t>Develop a Process Flow Diagram and understand or describe what happens at each step (Process Narrative)</a:t>
            </a:r>
            <a:br>
              <a:rPr lang="en-US" altLang="en-US" sz="3200" dirty="0">
                <a:latin typeface="+mn-lt"/>
              </a:rPr>
            </a:br>
            <a:br>
              <a:rPr lang="en-US" altLang="en-US" sz="3200" dirty="0">
                <a:latin typeface="+mn-lt"/>
              </a:rPr>
            </a:br>
            <a:r>
              <a:rPr lang="en-US" altLang="en-US" sz="3200" dirty="0">
                <a:latin typeface="+mn-lt"/>
              </a:rPr>
              <a:t>Example: Fresh Mahi-mahi fillets</a:t>
            </a:r>
          </a:p>
        </p:txBody>
      </p:sp>
      <p:grpSp>
        <p:nvGrpSpPr>
          <p:cNvPr id="10" name="Group 13">
            <a:extLst>
              <a:ext uri="{FF2B5EF4-FFF2-40B4-BE49-F238E27FC236}">
                <a16:creationId xmlns:a16="http://schemas.microsoft.com/office/drawing/2014/main" id="{43BA7CDB-F656-437F-AFE3-DA7A7A6A6442}"/>
              </a:ext>
            </a:extLst>
          </p:cNvPr>
          <p:cNvGrpSpPr>
            <a:grpSpLocks/>
          </p:cNvGrpSpPr>
          <p:nvPr/>
        </p:nvGrpSpPr>
        <p:grpSpPr bwMode="auto">
          <a:xfrm>
            <a:off x="4047359" y="5105938"/>
            <a:ext cx="2249204" cy="584775"/>
            <a:chOff x="7410443" y="3134736"/>
            <a:chExt cx="2569995" cy="585008"/>
          </a:xfrm>
        </p:grpSpPr>
        <p:sp>
          <p:nvSpPr>
            <p:cNvPr id="11" name="Rectangle: Rounded Corners 10">
              <a:extLst>
                <a:ext uri="{FF2B5EF4-FFF2-40B4-BE49-F238E27FC236}">
                  <a16:creationId xmlns:a16="http://schemas.microsoft.com/office/drawing/2014/main" id="{AB465F37-55EA-4C1C-9FFB-192B6CA8A4FB}"/>
                </a:ext>
              </a:extLst>
            </p:cNvPr>
            <p:cNvSpPr/>
            <p:nvPr/>
          </p:nvSpPr>
          <p:spPr bwMode="auto">
            <a:xfrm>
              <a:off x="7410443" y="3140076"/>
              <a:ext cx="2545396" cy="579668"/>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3" name="TextBox 2">
              <a:extLst>
                <a:ext uri="{FF2B5EF4-FFF2-40B4-BE49-F238E27FC236}">
                  <a16:creationId xmlns:a16="http://schemas.microsoft.com/office/drawing/2014/main" id="{B58A99C6-D856-4EBD-ABE1-8A3734302A3C}"/>
                </a:ext>
              </a:extLst>
            </p:cNvPr>
            <p:cNvSpPr txBox="1">
              <a:spLocks noChangeArrowheads="1"/>
            </p:cNvSpPr>
            <p:nvPr/>
          </p:nvSpPr>
          <p:spPr bwMode="auto">
            <a:xfrm>
              <a:off x="7410444" y="3134736"/>
              <a:ext cx="2569994" cy="5850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b="1">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b="1">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b="1">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b="1">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b="1">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9pPr>
            </a:lstStyle>
            <a:p>
              <a:pPr algn="ctr">
                <a:spcBef>
                  <a:spcPct val="0"/>
                </a:spcBef>
                <a:buFontTx/>
                <a:buNone/>
              </a:pPr>
              <a:r>
                <a:rPr lang="en-US" altLang="en-US" b="0" dirty="0">
                  <a:solidFill>
                    <a:schemeClr val="bg1"/>
                  </a:solidFill>
                  <a:latin typeface="Arial" panose="020B0604020202020204" pitchFamily="34" charset="0"/>
                </a:rPr>
                <a:t>CHP4: 75</a:t>
              </a:r>
            </a:p>
          </p:txBody>
        </p:sp>
      </p:gr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a:extLst>
              <a:ext uri="{FF2B5EF4-FFF2-40B4-BE49-F238E27FC236}">
                <a16:creationId xmlns:a16="http://schemas.microsoft.com/office/drawing/2014/main" id="{2EF88E36-0086-4C9E-89F1-F65A1FF36A18}"/>
              </a:ext>
            </a:extLst>
          </p:cNvPr>
          <p:cNvSpPr>
            <a:spLocks noGrp="1"/>
          </p:cNvSpPr>
          <p:nvPr>
            <p:ph type="title"/>
          </p:nvPr>
        </p:nvSpPr>
        <p:spPr>
          <a:xfrm>
            <a:off x="619125" y="0"/>
            <a:ext cx="11039475" cy="1143000"/>
          </a:xfrm>
        </p:spPr>
        <p:txBody>
          <a:bodyPr>
            <a:normAutofit fontScale="90000"/>
          </a:bodyPr>
          <a:lstStyle/>
          <a:p>
            <a:pPr algn="ctr" eaLnBrk="1" hangingPunct="1">
              <a:defRPr/>
            </a:pPr>
            <a:r>
              <a:rPr lang="en-US" altLang="en-US" dirty="0">
                <a:ea typeface="MS PGothic" panose="020B0600070205080204" pitchFamily="34" charset="-128"/>
              </a:rPr>
              <a:t>A brief processing narrative can be used to </a:t>
            </a:r>
            <a:br>
              <a:rPr lang="en-US" altLang="en-US" dirty="0">
                <a:ea typeface="MS PGothic" panose="020B0600070205080204" pitchFamily="34" charset="-128"/>
              </a:rPr>
            </a:br>
            <a:r>
              <a:rPr lang="en-US" altLang="en-US" dirty="0">
                <a:ea typeface="MS PGothic" panose="020B0600070205080204" pitchFamily="34" charset="-128"/>
              </a:rPr>
              <a:t>help explain the Processing Flow Chart (1 of 2)</a:t>
            </a:r>
          </a:p>
        </p:txBody>
      </p:sp>
      <p:sp>
        <p:nvSpPr>
          <p:cNvPr id="3" name="Content Placeholder 2">
            <a:extLst>
              <a:ext uri="{FF2B5EF4-FFF2-40B4-BE49-F238E27FC236}">
                <a16:creationId xmlns:a16="http://schemas.microsoft.com/office/drawing/2014/main" id="{12040139-28DE-1E82-1EFB-713F98F1035F}"/>
              </a:ext>
            </a:extLst>
          </p:cNvPr>
          <p:cNvSpPr>
            <a:spLocks noGrp="1"/>
          </p:cNvSpPr>
          <p:nvPr>
            <p:ph idx="1"/>
          </p:nvPr>
        </p:nvSpPr>
        <p:spPr>
          <a:xfrm>
            <a:off x="815464" y="1246266"/>
            <a:ext cx="6903473" cy="4876800"/>
          </a:xfrm>
        </p:spPr>
        <p:txBody>
          <a:bodyPr>
            <a:normAutofit lnSpcReduction="10000"/>
          </a:bodyPr>
          <a:lstStyle/>
          <a:p>
            <a:pPr marL="0" indent="0">
              <a:buNone/>
            </a:pPr>
            <a:r>
              <a:rPr lang="en-US" sz="2200" dirty="0">
                <a:solidFill>
                  <a:srgbClr val="C00000"/>
                </a:solidFill>
                <a:ea typeface="+mn-lt"/>
                <a:cs typeface="+mn-lt"/>
              </a:rPr>
              <a:t>Receive Fresh Fish </a:t>
            </a:r>
            <a:r>
              <a:rPr lang="en-US" sz="2200" b="0" dirty="0">
                <a:ea typeface="+mn-lt"/>
                <a:cs typeface="+mn-lt"/>
              </a:rPr>
              <a:t>– Fresh wild-caught mahi-mahi (</a:t>
            </a:r>
            <a:r>
              <a:rPr lang="en-US" sz="2200" b="0" i="1" dirty="0">
                <a:ea typeface="+mn-lt"/>
                <a:cs typeface="+mn-lt"/>
              </a:rPr>
              <a:t>Coryphaena</a:t>
            </a:r>
            <a:r>
              <a:rPr lang="en-US" sz="2200" b="0" dirty="0">
                <a:ea typeface="+mn-lt"/>
                <a:cs typeface="+mn-lt"/>
              </a:rPr>
              <a:t> species, not aquacultured) fillets are received from several domestic suppliers (processors). Delivery truck transit times range from 2 to 8 hours. Tubs or other containers of mahi-mahi fillets are received along with other fresh seafood products packed in ice and delivered by refrigerated truck. After receipt, products are re-iced if necessary and moved into refrigerated storage.</a:t>
            </a:r>
            <a:endParaRPr lang="en-US" sz="2200" dirty="0">
              <a:cs typeface="Calibri"/>
            </a:endParaRPr>
          </a:p>
          <a:p>
            <a:pPr marL="0" indent="0">
              <a:buNone/>
            </a:pPr>
            <a:r>
              <a:rPr lang="en-US" sz="2200" dirty="0">
                <a:solidFill>
                  <a:srgbClr val="C00000"/>
                </a:solidFill>
                <a:ea typeface="+mn-lt"/>
                <a:cs typeface="+mn-lt"/>
              </a:rPr>
              <a:t>Refrigerated Storage </a:t>
            </a:r>
            <a:r>
              <a:rPr lang="en-US" sz="2200" b="0" dirty="0">
                <a:ea typeface="+mn-lt"/>
                <a:cs typeface="+mn-lt"/>
              </a:rPr>
              <a:t>– Individual mahi-mahi fillets are completely buried in ice and stored in a refrigerated cooler until needed. </a:t>
            </a:r>
            <a:endParaRPr lang="en-US" sz="2200" dirty="0">
              <a:cs typeface="Calibri"/>
            </a:endParaRPr>
          </a:p>
          <a:p>
            <a:pPr marL="0" indent="0">
              <a:buNone/>
            </a:pPr>
            <a:r>
              <a:rPr lang="en-US" sz="2200" dirty="0">
                <a:solidFill>
                  <a:srgbClr val="C00000"/>
                </a:solidFill>
                <a:ea typeface="+mn-lt"/>
                <a:cs typeface="+mn-lt"/>
              </a:rPr>
              <a:t>Trim </a:t>
            </a:r>
            <a:r>
              <a:rPr lang="en-US" sz="2200" b="0" dirty="0">
                <a:ea typeface="+mn-lt"/>
                <a:cs typeface="+mn-lt"/>
              </a:rPr>
              <a:t>– Individual tubs or containers of mahi-mahi fillets are removed from the cooler as needed to pack customers’ orders. Fillets are trimmed by hand with knives if necessary to meet customer specifications. Trimming is completed in 30 minutes or less. </a:t>
            </a:r>
            <a:endParaRPr lang="en-US" sz="2200" dirty="0">
              <a:cs typeface="Calibri"/>
            </a:endParaRPr>
          </a:p>
        </p:txBody>
      </p:sp>
      <p:sp>
        <p:nvSpPr>
          <p:cNvPr id="2" name="Slide Number Placeholder 1">
            <a:extLst>
              <a:ext uri="{FF2B5EF4-FFF2-40B4-BE49-F238E27FC236}">
                <a16:creationId xmlns:a16="http://schemas.microsoft.com/office/drawing/2014/main" id="{6B1122E3-AA3D-43A7-B01C-D97A96451602}"/>
              </a:ext>
            </a:extLst>
          </p:cNvPr>
          <p:cNvSpPr>
            <a:spLocks noGrp="1"/>
          </p:cNvSpPr>
          <p:nvPr>
            <p:ph type="sldNum" sz="quarter" idx="12"/>
          </p:nvPr>
        </p:nvSpPr>
        <p:spPr>
          <a:xfrm>
            <a:off x="9242425" y="6477000"/>
            <a:ext cx="2844800" cy="288925"/>
          </a:xfrm>
        </p:spPr>
        <p:txBody>
          <a:bodyPr/>
          <a:lstStyle/>
          <a:p>
            <a:fld id="{2D4FA31A-ABA5-4667-BACC-3489C0083671}" type="slidenum">
              <a:rPr lang="en-US" altLang="en-US" smtClean="0"/>
              <a:pPr/>
              <a:t>57</a:t>
            </a:fld>
            <a:endParaRPr lang="en-US" altLang="en-US" dirty="0"/>
          </a:p>
        </p:txBody>
      </p:sp>
      <p:pic>
        <p:nvPicPr>
          <p:cNvPr id="88068" name="Picture 4">
            <a:extLst>
              <a:ext uri="{FF2B5EF4-FFF2-40B4-BE49-F238E27FC236}">
                <a16:creationId xmlns:a16="http://schemas.microsoft.com/office/drawing/2014/main" id="{535EDCCF-1B1D-3CA0-3879-8ED3F6B2F69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24800" y="1889125"/>
            <a:ext cx="3733800" cy="48768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pSp>
        <p:nvGrpSpPr>
          <p:cNvPr id="6" name="Group 13">
            <a:extLst>
              <a:ext uri="{FF2B5EF4-FFF2-40B4-BE49-F238E27FC236}">
                <a16:creationId xmlns:a16="http://schemas.microsoft.com/office/drawing/2014/main" id="{5FD29623-BCC7-4BC2-B45C-CC69580CB1A9}"/>
              </a:ext>
            </a:extLst>
          </p:cNvPr>
          <p:cNvGrpSpPr>
            <a:grpSpLocks/>
          </p:cNvGrpSpPr>
          <p:nvPr/>
        </p:nvGrpSpPr>
        <p:grpSpPr bwMode="auto">
          <a:xfrm>
            <a:off x="8420277" y="1158536"/>
            <a:ext cx="2595563" cy="584775"/>
            <a:chOff x="7385845" y="3134736"/>
            <a:chExt cx="2594591" cy="585008"/>
          </a:xfrm>
        </p:grpSpPr>
        <p:sp>
          <p:nvSpPr>
            <p:cNvPr id="7" name="Rectangle: Rounded Corners 6">
              <a:extLst>
                <a:ext uri="{FF2B5EF4-FFF2-40B4-BE49-F238E27FC236}">
                  <a16:creationId xmlns:a16="http://schemas.microsoft.com/office/drawing/2014/main" id="{5401B435-38E4-4359-89C2-DEDD9E5B5B7C}"/>
                </a:ext>
              </a:extLst>
            </p:cNvPr>
            <p:cNvSpPr/>
            <p:nvPr/>
          </p:nvSpPr>
          <p:spPr bwMode="auto">
            <a:xfrm>
              <a:off x="7410443" y="3140076"/>
              <a:ext cx="2545396" cy="579668"/>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8" name="TextBox 2">
              <a:extLst>
                <a:ext uri="{FF2B5EF4-FFF2-40B4-BE49-F238E27FC236}">
                  <a16:creationId xmlns:a16="http://schemas.microsoft.com/office/drawing/2014/main" id="{309540FC-DD6A-4506-A301-0DD2B76360E4}"/>
                </a:ext>
              </a:extLst>
            </p:cNvPr>
            <p:cNvSpPr txBox="1">
              <a:spLocks noChangeArrowheads="1"/>
            </p:cNvSpPr>
            <p:nvPr/>
          </p:nvSpPr>
          <p:spPr bwMode="auto">
            <a:xfrm>
              <a:off x="7385845" y="3134736"/>
              <a:ext cx="2594591" cy="5850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b="1">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b="1">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b="1">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b="1">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b="1">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9pPr>
            </a:lstStyle>
            <a:p>
              <a:pPr algn="ctr">
                <a:spcBef>
                  <a:spcPct val="0"/>
                </a:spcBef>
                <a:buFontTx/>
                <a:buNone/>
              </a:pPr>
              <a:r>
                <a:rPr lang="en-US" altLang="en-US" b="0" dirty="0">
                  <a:solidFill>
                    <a:schemeClr val="bg1"/>
                  </a:solidFill>
                  <a:latin typeface="Arial" panose="020B0604020202020204" pitchFamily="34" charset="0"/>
                </a:rPr>
                <a:t>CHP4: 75-76</a:t>
              </a:r>
            </a:p>
          </p:txBody>
        </p:sp>
      </p:gr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a:extLst>
              <a:ext uri="{FF2B5EF4-FFF2-40B4-BE49-F238E27FC236}">
                <a16:creationId xmlns:a16="http://schemas.microsoft.com/office/drawing/2014/main" id="{2EF88E36-0086-4C9E-89F1-F65A1FF36A18}"/>
              </a:ext>
            </a:extLst>
          </p:cNvPr>
          <p:cNvSpPr>
            <a:spLocks noGrp="1"/>
          </p:cNvSpPr>
          <p:nvPr>
            <p:ph type="title"/>
          </p:nvPr>
        </p:nvSpPr>
        <p:spPr>
          <a:xfrm>
            <a:off x="619125" y="0"/>
            <a:ext cx="11039475" cy="1143000"/>
          </a:xfrm>
        </p:spPr>
        <p:txBody>
          <a:bodyPr>
            <a:normAutofit fontScale="90000"/>
          </a:bodyPr>
          <a:lstStyle/>
          <a:p>
            <a:pPr algn="ctr" eaLnBrk="1" hangingPunct="1">
              <a:defRPr/>
            </a:pPr>
            <a:r>
              <a:rPr lang="en-US" altLang="en-US" dirty="0">
                <a:ea typeface="MS PGothic" panose="020B0600070205080204" pitchFamily="34" charset="-128"/>
              </a:rPr>
              <a:t>A brief processing narrative can be used to </a:t>
            </a:r>
            <a:br>
              <a:rPr lang="en-US" altLang="en-US" dirty="0">
                <a:ea typeface="MS PGothic" panose="020B0600070205080204" pitchFamily="34" charset="-128"/>
              </a:rPr>
            </a:br>
            <a:r>
              <a:rPr lang="en-US" altLang="en-US" dirty="0">
                <a:ea typeface="MS PGothic" panose="020B0600070205080204" pitchFamily="34" charset="-128"/>
              </a:rPr>
              <a:t>help explain the Processing Flow Chart (2 of 2)</a:t>
            </a:r>
          </a:p>
        </p:txBody>
      </p:sp>
      <p:sp>
        <p:nvSpPr>
          <p:cNvPr id="3" name="Content Placeholder 2">
            <a:extLst>
              <a:ext uri="{FF2B5EF4-FFF2-40B4-BE49-F238E27FC236}">
                <a16:creationId xmlns:a16="http://schemas.microsoft.com/office/drawing/2014/main" id="{12040139-28DE-1E82-1EFB-713F98F1035F}"/>
              </a:ext>
            </a:extLst>
          </p:cNvPr>
          <p:cNvSpPr>
            <a:spLocks noGrp="1"/>
          </p:cNvSpPr>
          <p:nvPr>
            <p:ph idx="1"/>
          </p:nvPr>
        </p:nvSpPr>
        <p:spPr>
          <a:xfrm>
            <a:off x="815464" y="1450923"/>
            <a:ext cx="6903473" cy="4876800"/>
          </a:xfrm>
        </p:spPr>
        <p:txBody>
          <a:bodyPr vert="horz" lIns="91440" tIns="45720" rIns="91440" bIns="45720" rtlCol="0" anchor="t">
            <a:normAutofit/>
          </a:bodyPr>
          <a:lstStyle/>
          <a:p>
            <a:pPr marL="0" indent="0">
              <a:buNone/>
            </a:pPr>
            <a:r>
              <a:rPr lang="en-US" sz="2200" dirty="0">
                <a:solidFill>
                  <a:srgbClr val="C00000"/>
                </a:solidFill>
                <a:ea typeface="+mn-lt"/>
                <a:cs typeface="+mn-lt"/>
              </a:rPr>
              <a:t>Weigh/Pack/Label</a:t>
            </a:r>
            <a:r>
              <a:rPr lang="en-US" sz="2200" b="0" dirty="0">
                <a:solidFill>
                  <a:srgbClr val="C00000"/>
                </a:solidFill>
                <a:ea typeface="+mn-lt"/>
                <a:cs typeface="+mn-lt"/>
              </a:rPr>
              <a:t> </a:t>
            </a:r>
            <a:r>
              <a:rPr lang="en-US" sz="2200" b="0" dirty="0">
                <a:ea typeface="+mn-lt"/>
                <a:cs typeface="+mn-lt"/>
              </a:rPr>
              <a:t>– </a:t>
            </a:r>
            <a:r>
              <a:rPr lang="en-US" sz="2200" dirty="0">
                <a:ea typeface="+mn-lt"/>
                <a:cs typeface="+mn-lt"/>
              </a:rPr>
              <a:t>Per </a:t>
            </a:r>
            <a:r>
              <a:rPr lang="en-US" sz="2200" b="0" dirty="0">
                <a:ea typeface="+mn-lt"/>
                <a:cs typeface="+mn-lt"/>
              </a:rPr>
              <a:t>customer order, mahi-mahi fillets are weighed, packed into containers</a:t>
            </a:r>
            <a:r>
              <a:rPr lang="en-US" sz="2200" dirty="0">
                <a:ea typeface="+mn-lt"/>
                <a:cs typeface="+mn-lt"/>
              </a:rPr>
              <a:t>,</a:t>
            </a:r>
            <a:r>
              <a:rPr lang="en-US" sz="2200" b="0" dirty="0">
                <a:ea typeface="+mn-lt"/>
                <a:cs typeface="+mn-lt"/>
              </a:rPr>
              <a:t> and each container is labeled with a handwritten or printed label that </a:t>
            </a:r>
            <a:r>
              <a:rPr lang="en-US" sz="2200" dirty="0">
                <a:ea typeface="+mn-lt"/>
                <a:cs typeface="+mn-lt"/>
              </a:rPr>
              <a:t>contains </a:t>
            </a:r>
            <a:r>
              <a:rPr lang="en-US" sz="2200" b="0" dirty="0">
                <a:ea typeface="+mn-lt"/>
                <a:cs typeface="+mn-lt"/>
              </a:rPr>
              <a:t>the market name of the species of fish</a:t>
            </a:r>
            <a:r>
              <a:rPr lang="en-US" sz="2200" dirty="0">
                <a:ea typeface="+mn-lt"/>
                <a:cs typeface="+mn-lt"/>
              </a:rPr>
              <a:t> that it contains. Individual containers are completely surrounded by ice and assembled into master cartons for each customer order. The weigh/pack/label steps are completed in 30 minutes or less.</a:t>
            </a:r>
            <a:endParaRPr lang="en-US" sz="2200" dirty="0">
              <a:cs typeface="Calibri"/>
            </a:endParaRPr>
          </a:p>
          <a:p>
            <a:pPr marL="0" indent="0">
              <a:buNone/>
            </a:pPr>
            <a:r>
              <a:rPr lang="en-US" sz="2200" dirty="0">
                <a:solidFill>
                  <a:srgbClr val="C00000"/>
                </a:solidFill>
                <a:ea typeface="+mn-lt"/>
                <a:cs typeface="+mn-lt"/>
              </a:rPr>
              <a:t>Finished Product Storage </a:t>
            </a:r>
            <a:r>
              <a:rPr lang="en-US" sz="2200" b="0" dirty="0">
                <a:ea typeface="+mn-lt"/>
                <a:cs typeface="+mn-lt"/>
              </a:rPr>
              <a:t>–</a:t>
            </a:r>
            <a:r>
              <a:rPr lang="en-US" sz="2200" dirty="0">
                <a:ea typeface="+mn-lt"/>
                <a:cs typeface="+mn-lt"/>
              </a:rPr>
              <a:t> Containers of iced mahi-mahi fillets are placed in master cartons that contain each customer’s order and are placed back into refrigerated storage until it is moved directly to refrigerated trucks for delivery to retail or restaurant customers.</a:t>
            </a:r>
            <a:endParaRPr lang="en-US" sz="2200" b="0" dirty="0">
              <a:cs typeface="Calibri"/>
            </a:endParaRPr>
          </a:p>
        </p:txBody>
      </p:sp>
      <p:sp>
        <p:nvSpPr>
          <p:cNvPr id="2" name="Slide Number Placeholder 1">
            <a:extLst>
              <a:ext uri="{FF2B5EF4-FFF2-40B4-BE49-F238E27FC236}">
                <a16:creationId xmlns:a16="http://schemas.microsoft.com/office/drawing/2014/main" id="{6B1122E3-AA3D-43A7-B01C-D97A96451602}"/>
              </a:ext>
            </a:extLst>
          </p:cNvPr>
          <p:cNvSpPr>
            <a:spLocks noGrp="1"/>
          </p:cNvSpPr>
          <p:nvPr>
            <p:ph type="sldNum" sz="quarter" idx="12"/>
          </p:nvPr>
        </p:nvSpPr>
        <p:spPr>
          <a:xfrm>
            <a:off x="9347200" y="6508812"/>
            <a:ext cx="2844800" cy="288925"/>
          </a:xfrm>
        </p:spPr>
        <p:txBody>
          <a:bodyPr/>
          <a:lstStyle/>
          <a:p>
            <a:fld id="{2D4FA31A-ABA5-4667-BACC-3489C0083671}" type="slidenum">
              <a:rPr lang="en-US" altLang="en-US" smtClean="0"/>
              <a:pPr/>
              <a:t>58</a:t>
            </a:fld>
            <a:endParaRPr lang="en-US" altLang="en-US" dirty="0"/>
          </a:p>
        </p:txBody>
      </p:sp>
      <p:pic>
        <p:nvPicPr>
          <p:cNvPr id="88068" name="Picture 4">
            <a:extLst>
              <a:ext uri="{FF2B5EF4-FFF2-40B4-BE49-F238E27FC236}">
                <a16:creationId xmlns:a16="http://schemas.microsoft.com/office/drawing/2014/main" id="{535EDCCF-1B1D-3CA0-3879-8ED3F6B2F69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24800" y="1857653"/>
            <a:ext cx="3733800" cy="48768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pSp>
        <p:nvGrpSpPr>
          <p:cNvPr id="6" name="Group 13">
            <a:extLst>
              <a:ext uri="{FF2B5EF4-FFF2-40B4-BE49-F238E27FC236}">
                <a16:creationId xmlns:a16="http://schemas.microsoft.com/office/drawing/2014/main" id="{F63FF5C3-EE95-4160-860D-42C7970172E2}"/>
              </a:ext>
            </a:extLst>
          </p:cNvPr>
          <p:cNvGrpSpPr>
            <a:grpSpLocks/>
          </p:cNvGrpSpPr>
          <p:nvPr/>
        </p:nvGrpSpPr>
        <p:grpSpPr bwMode="auto">
          <a:xfrm>
            <a:off x="8420277" y="1158536"/>
            <a:ext cx="2595563" cy="584775"/>
            <a:chOff x="7385845" y="3134736"/>
            <a:chExt cx="2594591" cy="585008"/>
          </a:xfrm>
        </p:grpSpPr>
        <p:sp>
          <p:nvSpPr>
            <p:cNvPr id="7" name="Rectangle: Rounded Corners 6">
              <a:extLst>
                <a:ext uri="{FF2B5EF4-FFF2-40B4-BE49-F238E27FC236}">
                  <a16:creationId xmlns:a16="http://schemas.microsoft.com/office/drawing/2014/main" id="{28F9A87B-3766-4B0E-8B3F-8F080E454DF9}"/>
                </a:ext>
              </a:extLst>
            </p:cNvPr>
            <p:cNvSpPr/>
            <p:nvPr/>
          </p:nvSpPr>
          <p:spPr bwMode="auto">
            <a:xfrm>
              <a:off x="7410443" y="3140076"/>
              <a:ext cx="2545396" cy="579668"/>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8" name="TextBox 2">
              <a:extLst>
                <a:ext uri="{FF2B5EF4-FFF2-40B4-BE49-F238E27FC236}">
                  <a16:creationId xmlns:a16="http://schemas.microsoft.com/office/drawing/2014/main" id="{948CDC01-EA67-428D-BA5D-9185879B7753}"/>
                </a:ext>
              </a:extLst>
            </p:cNvPr>
            <p:cNvSpPr txBox="1">
              <a:spLocks noChangeArrowheads="1"/>
            </p:cNvSpPr>
            <p:nvPr/>
          </p:nvSpPr>
          <p:spPr bwMode="auto">
            <a:xfrm>
              <a:off x="7385845" y="3134736"/>
              <a:ext cx="2594591" cy="5850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b="1">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b="1">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b="1">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b="1">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b="1">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9pPr>
            </a:lstStyle>
            <a:p>
              <a:pPr algn="ctr">
                <a:spcBef>
                  <a:spcPct val="0"/>
                </a:spcBef>
                <a:buFontTx/>
                <a:buNone/>
              </a:pPr>
              <a:r>
                <a:rPr lang="en-US" altLang="en-US" b="0" dirty="0">
                  <a:solidFill>
                    <a:schemeClr val="bg1"/>
                  </a:solidFill>
                  <a:latin typeface="Arial" panose="020B0604020202020204" pitchFamily="34" charset="0"/>
                </a:rPr>
                <a:t>CHP4: 75-76</a:t>
              </a:r>
            </a:p>
          </p:txBody>
        </p:sp>
      </p:grpSp>
    </p:spTree>
    <p:extLst>
      <p:ext uri="{BB962C8B-B14F-4D97-AF65-F5344CB8AC3E}">
        <p14:creationId xmlns:p14="http://schemas.microsoft.com/office/powerpoint/2010/main" val="293271911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a:extLst>
              <a:ext uri="{FF2B5EF4-FFF2-40B4-BE49-F238E27FC236}">
                <a16:creationId xmlns:a16="http://schemas.microsoft.com/office/drawing/2014/main" id="{42636891-172E-5EEC-A56C-B78C1211F1F8}"/>
              </a:ext>
            </a:extLst>
          </p:cNvPr>
          <p:cNvSpPr>
            <a:spLocks noGrp="1"/>
          </p:cNvSpPr>
          <p:nvPr>
            <p:ph type="title"/>
          </p:nvPr>
        </p:nvSpPr>
        <p:spPr>
          <a:xfrm>
            <a:off x="1366422" y="290513"/>
            <a:ext cx="9677400" cy="917575"/>
          </a:xfrm>
        </p:spPr>
        <p:txBody>
          <a:bodyPr>
            <a:normAutofit/>
          </a:bodyPr>
          <a:lstStyle/>
          <a:p>
            <a:pPr algn="l" eaLnBrk="1" hangingPunct="1"/>
            <a:r>
              <a:rPr lang="en-US" altLang="en-US" dirty="0">
                <a:ea typeface="MS PGothic"/>
              </a:rPr>
              <a:t>Preliminary Step 3.  Describe Product</a:t>
            </a:r>
            <a:endParaRPr lang="en-US" altLang="en-US" strike="sngStrike" dirty="0">
              <a:highlight>
                <a:srgbClr val="00FFFF"/>
              </a:highlight>
              <a:ea typeface="MS PGothic"/>
            </a:endParaRPr>
          </a:p>
        </p:txBody>
      </p:sp>
      <p:sp>
        <p:nvSpPr>
          <p:cNvPr id="2" name="Slide Number Placeholder 1">
            <a:extLst>
              <a:ext uri="{FF2B5EF4-FFF2-40B4-BE49-F238E27FC236}">
                <a16:creationId xmlns:a16="http://schemas.microsoft.com/office/drawing/2014/main" id="{1AA2EC95-7DCF-47E6-8874-C75A3E841AD3}"/>
              </a:ext>
            </a:extLst>
          </p:cNvPr>
          <p:cNvSpPr>
            <a:spLocks noGrp="1"/>
          </p:cNvSpPr>
          <p:nvPr>
            <p:ph type="sldNum" sz="quarter" idx="12"/>
          </p:nvPr>
        </p:nvSpPr>
        <p:spPr/>
        <p:txBody>
          <a:bodyPr/>
          <a:lstStyle/>
          <a:p>
            <a:fld id="{2D4FA31A-ABA5-4667-BACC-3489C0083671}" type="slidenum">
              <a:rPr lang="en-US" altLang="en-US" smtClean="0"/>
              <a:pPr/>
              <a:t>59</a:t>
            </a:fld>
            <a:endParaRPr lang="en-US" altLang="en-US" dirty="0"/>
          </a:p>
        </p:txBody>
      </p:sp>
      <p:pic>
        <p:nvPicPr>
          <p:cNvPr id="83971" name="Picture 1">
            <a:extLst>
              <a:ext uri="{FF2B5EF4-FFF2-40B4-BE49-F238E27FC236}">
                <a16:creationId xmlns:a16="http://schemas.microsoft.com/office/drawing/2014/main" id="{F9A80665-7F80-797D-D1E7-19A1A0FD0EF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1220788"/>
            <a:ext cx="10691813" cy="441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2A09CA8F-7170-45ED-B967-5A9BF0254617}"/>
              </a:ext>
            </a:extLst>
          </p:cNvPr>
          <p:cNvSpPr txBox="1"/>
          <p:nvPr/>
        </p:nvSpPr>
        <p:spPr>
          <a:xfrm>
            <a:off x="2895600" y="5662613"/>
            <a:ext cx="5105400" cy="954087"/>
          </a:xfrm>
          <a:prstGeom prst="rect">
            <a:avLst/>
          </a:prstGeom>
          <a:noFill/>
        </p:spPr>
        <p:txBody>
          <a:bodyPr>
            <a:spAutoFit/>
          </a:bodyPr>
          <a:lstStyle/>
          <a:p>
            <a:pPr>
              <a:defRPr/>
            </a:pPr>
            <a:r>
              <a:rPr lang="en-US" sz="2800" dirty="0">
                <a:latin typeface="+mn-lt"/>
              </a:rPr>
              <a:t>Blue Book provides a useful form </a:t>
            </a:r>
            <a:br>
              <a:rPr lang="en-US" sz="2800" dirty="0">
                <a:latin typeface="+mn-lt"/>
              </a:rPr>
            </a:br>
            <a:r>
              <a:rPr lang="en-US" sz="2800" dirty="0">
                <a:latin typeface="+mn-lt"/>
              </a:rPr>
              <a:t>for preliminary information</a:t>
            </a:r>
          </a:p>
        </p:txBody>
      </p:sp>
      <p:grpSp>
        <p:nvGrpSpPr>
          <p:cNvPr id="83973" name="Group 10">
            <a:extLst>
              <a:ext uri="{FF2B5EF4-FFF2-40B4-BE49-F238E27FC236}">
                <a16:creationId xmlns:a16="http://schemas.microsoft.com/office/drawing/2014/main" id="{EE17B767-69BF-F4FD-04DC-BBF80FE1F80E}"/>
              </a:ext>
            </a:extLst>
          </p:cNvPr>
          <p:cNvGrpSpPr>
            <a:grpSpLocks/>
          </p:cNvGrpSpPr>
          <p:nvPr/>
        </p:nvGrpSpPr>
        <p:grpSpPr bwMode="auto">
          <a:xfrm>
            <a:off x="9497921" y="1101164"/>
            <a:ext cx="2098857" cy="1077218"/>
            <a:chOff x="9038029" y="3140076"/>
            <a:chExt cx="917793" cy="1077646"/>
          </a:xfrm>
        </p:grpSpPr>
        <p:sp>
          <p:nvSpPr>
            <p:cNvPr id="12" name="Rectangle: Rounded Corners 11">
              <a:extLst>
                <a:ext uri="{FF2B5EF4-FFF2-40B4-BE49-F238E27FC236}">
                  <a16:creationId xmlns:a16="http://schemas.microsoft.com/office/drawing/2014/main" id="{D754B43C-4C39-42B6-A448-D9889F023C00}"/>
                </a:ext>
              </a:extLst>
            </p:cNvPr>
            <p:cNvSpPr/>
            <p:nvPr/>
          </p:nvSpPr>
          <p:spPr bwMode="auto">
            <a:xfrm>
              <a:off x="9038029" y="3140076"/>
              <a:ext cx="917793" cy="579668"/>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83978" name="TextBox 2">
              <a:extLst>
                <a:ext uri="{FF2B5EF4-FFF2-40B4-BE49-F238E27FC236}">
                  <a16:creationId xmlns:a16="http://schemas.microsoft.com/office/drawing/2014/main" id="{22B6297B-500A-954F-F374-7DBDDEE3ED8C}"/>
                </a:ext>
              </a:extLst>
            </p:cNvPr>
            <p:cNvSpPr txBox="1">
              <a:spLocks noChangeArrowheads="1"/>
            </p:cNvSpPr>
            <p:nvPr/>
          </p:nvSpPr>
          <p:spPr bwMode="auto">
            <a:xfrm>
              <a:off x="9038029" y="3140076"/>
              <a:ext cx="917793" cy="1077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b="1">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b="1">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b="1">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b="1">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b="1">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9pPr>
            </a:lstStyle>
            <a:p>
              <a:pPr algn="ctr">
                <a:spcBef>
                  <a:spcPct val="0"/>
                </a:spcBef>
                <a:buFontTx/>
                <a:buNone/>
              </a:pPr>
              <a:r>
                <a:rPr lang="en-US" altLang="en-US" b="0" dirty="0">
                  <a:solidFill>
                    <a:schemeClr val="bg1"/>
                  </a:solidFill>
                  <a:latin typeface="Arial" panose="020B0604020202020204" pitchFamily="34" charset="0"/>
                </a:rPr>
                <a:t>CHP4: 74</a:t>
              </a:r>
            </a:p>
          </p:txBody>
        </p:sp>
      </p:grpSp>
      <p:grpSp>
        <p:nvGrpSpPr>
          <p:cNvPr id="83974" name="Group 13">
            <a:extLst>
              <a:ext uri="{FF2B5EF4-FFF2-40B4-BE49-F238E27FC236}">
                <a16:creationId xmlns:a16="http://schemas.microsoft.com/office/drawing/2014/main" id="{FC79549F-57F3-13BC-1063-724980F826AF}"/>
              </a:ext>
            </a:extLst>
          </p:cNvPr>
          <p:cNvGrpSpPr>
            <a:grpSpLocks/>
          </p:cNvGrpSpPr>
          <p:nvPr/>
        </p:nvGrpSpPr>
        <p:grpSpPr bwMode="auto">
          <a:xfrm>
            <a:off x="7981950" y="5865813"/>
            <a:ext cx="2595563" cy="588962"/>
            <a:chOff x="7391400" y="3130547"/>
            <a:chExt cx="2594591" cy="589197"/>
          </a:xfrm>
        </p:grpSpPr>
        <p:sp>
          <p:nvSpPr>
            <p:cNvPr id="15" name="Rectangle: Rounded Corners 14">
              <a:extLst>
                <a:ext uri="{FF2B5EF4-FFF2-40B4-BE49-F238E27FC236}">
                  <a16:creationId xmlns:a16="http://schemas.microsoft.com/office/drawing/2014/main" id="{C1B6C129-274D-40D2-98B5-D9BF12B146FB}"/>
                </a:ext>
              </a:extLst>
            </p:cNvPr>
            <p:cNvSpPr/>
            <p:nvPr/>
          </p:nvSpPr>
          <p:spPr bwMode="auto">
            <a:xfrm>
              <a:off x="7410443" y="3140076"/>
              <a:ext cx="2545396" cy="579668"/>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83976" name="TextBox 2">
              <a:extLst>
                <a:ext uri="{FF2B5EF4-FFF2-40B4-BE49-F238E27FC236}">
                  <a16:creationId xmlns:a16="http://schemas.microsoft.com/office/drawing/2014/main" id="{075D11C5-7D60-A382-3C0E-B6C02D6793FB}"/>
                </a:ext>
              </a:extLst>
            </p:cNvPr>
            <p:cNvSpPr txBox="1">
              <a:spLocks noChangeArrowheads="1"/>
            </p:cNvSpPr>
            <p:nvPr/>
          </p:nvSpPr>
          <p:spPr bwMode="auto">
            <a:xfrm>
              <a:off x="7391400" y="3130547"/>
              <a:ext cx="259459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b="1">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b="1">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b="1">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b="1">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b="1">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9pPr>
            </a:lstStyle>
            <a:p>
              <a:pPr algn="ctr">
                <a:spcBef>
                  <a:spcPct val="0"/>
                </a:spcBef>
                <a:buFontTx/>
                <a:buNone/>
              </a:pPr>
              <a:r>
                <a:rPr lang="en-US" altLang="en-US" b="0" dirty="0">
                  <a:solidFill>
                    <a:schemeClr val="bg1"/>
                  </a:solidFill>
                  <a:latin typeface="Arial" panose="020B0604020202020204" pitchFamily="34" charset="0"/>
                </a:rPr>
                <a:t>Appendix 2</a:t>
              </a:r>
            </a:p>
          </p:txBody>
        </p:sp>
      </p:gr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a:extLst>
              <a:ext uri="{FF2B5EF4-FFF2-40B4-BE49-F238E27FC236}">
                <a16:creationId xmlns:a16="http://schemas.microsoft.com/office/drawing/2014/main" id="{A72CB499-B227-984C-3205-063B6BB18ED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4003675"/>
            <a:ext cx="3690938"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3" name="Rectangle 2">
            <a:extLst>
              <a:ext uri="{FF2B5EF4-FFF2-40B4-BE49-F238E27FC236}">
                <a16:creationId xmlns:a16="http://schemas.microsoft.com/office/drawing/2014/main" id="{BD3D8012-0B06-9155-67D6-F078F9955BD2}"/>
              </a:ext>
            </a:extLst>
          </p:cNvPr>
          <p:cNvSpPr txBox="1">
            <a:spLocks/>
          </p:cNvSpPr>
          <p:nvPr/>
        </p:nvSpPr>
        <p:spPr bwMode="auto">
          <a:xfrm>
            <a:off x="1389063" y="1676400"/>
            <a:ext cx="10058400" cy="1625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ctr"/>
          <a:lstStyle>
            <a:lvl1pPr marL="685800" indent="-685800">
              <a:spcBef>
                <a:spcPct val="20000"/>
              </a:spcBef>
              <a:buFont typeface="Arial" panose="020B0604020202020204" pitchFamily="34" charset="0"/>
              <a:buChar char="•"/>
              <a:defRPr sz="3200" b="1">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b="1">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b="1">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b="1">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b="1">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9pPr>
          </a:lstStyle>
          <a:p>
            <a:pPr marL="0" indent="0" algn="ctr" eaLnBrk="1" hangingPunct="1">
              <a:spcBef>
                <a:spcPct val="0"/>
              </a:spcBef>
              <a:buNone/>
            </a:pPr>
            <a:r>
              <a:rPr lang="en-US" altLang="en-US" sz="5400" dirty="0">
                <a:solidFill>
                  <a:srgbClr val="42568D"/>
                </a:solidFill>
                <a:latin typeface="Calibri"/>
                <a:ea typeface="MS PGothic"/>
                <a:cs typeface="Calibri"/>
              </a:rPr>
              <a:t>FDA Seafood HACCP Regulation</a:t>
            </a:r>
            <a:br>
              <a:rPr lang="en-US" altLang="en-US" sz="5400" dirty="0">
                <a:latin typeface="Calibri"/>
                <a:ea typeface="MS PGothic"/>
              </a:rPr>
            </a:br>
            <a:r>
              <a:rPr lang="en-US" altLang="en-US" sz="5400" dirty="0">
                <a:solidFill>
                  <a:srgbClr val="42568D"/>
                </a:solidFill>
                <a:latin typeface="Calibri"/>
                <a:ea typeface="MS PGothic"/>
                <a:cs typeface="Calibri"/>
              </a:rPr>
              <a:t>    </a:t>
            </a:r>
            <a:r>
              <a:rPr lang="en-US" altLang="en-US" sz="4000" dirty="0">
                <a:solidFill>
                  <a:srgbClr val="42568D"/>
                </a:solidFill>
                <a:latin typeface="Calibri"/>
                <a:ea typeface="MS PGothic"/>
                <a:cs typeface="Calibri"/>
              </a:rPr>
              <a:t>21 CFR Part 123</a:t>
            </a:r>
            <a:endParaRPr lang="en-US" altLang="en-US" sz="5400" dirty="0">
              <a:solidFill>
                <a:srgbClr val="42568D"/>
              </a:solidFill>
              <a:latin typeface="Calibri"/>
              <a:ea typeface="MS PGothic"/>
              <a:cs typeface="Calibri"/>
            </a:endParaRPr>
          </a:p>
        </p:txBody>
      </p:sp>
      <p:sp>
        <p:nvSpPr>
          <p:cNvPr id="20484" name="Rectangle 6">
            <a:extLst>
              <a:ext uri="{FF2B5EF4-FFF2-40B4-BE49-F238E27FC236}">
                <a16:creationId xmlns:a16="http://schemas.microsoft.com/office/drawing/2014/main" id="{17009CF4-BE8E-2F80-261B-C85BACA095B8}"/>
              </a:ext>
            </a:extLst>
          </p:cNvPr>
          <p:cNvSpPr>
            <a:spLocks noChangeArrowheads="1"/>
          </p:cNvSpPr>
          <p:nvPr/>
        </p:nvSpPr>
        <p:spPr bwMode="auto">
          <a:xfrm>
            <a:off x="3657600" y="5027613"/>
            <a:ext cx="60960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b="1">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b="1">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b="1">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b="1">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b="1">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9pPr>
          </a:lstStyle>
          <a:p>
            <a:pPr>
              <a:spcBef>
                <a:spcPct val="0"/>
              </a:spcBef>
              <a:buFontTx/>
              <a:buNone/>
            </a:pPr>
            <a:r>
              <a:rPr lang="en-US" altLang="en-US" sz="2400" b="0" dirty="0">
                <a:latin typeface="Arial" panose="020B0604020202020204" pitchFamily="34" charset="0"/>
                <a:hlinkClick r:id="rId4"/>
              </a:rPr>
              <a:t>https://www.fda.gov/food/hazard-analysis-critical-control-point-haccp/seafood-haccp</a:t>
            </a:r>
            <a:endParaRPr lang="en-US" altLang="en-US" sz="2400" b="0" dirty="0">
              <a:latin typeface="Arial" panose="020B0604020202020204" pitchFamily="34" charset="0"/>
            </a:endParaRPr>
          </a:p>
        </p:txBody>
      </p:sp>
      <p:sp>
        <p:nvSpPr>
          <p:cNvPr id="2" name="Slide Number Placeholder 1">
            <a:extLst>
              <a:ext uri="{FF2B5EF4-FFF2-40B4-BE49-F238E27FC236}">
                <a16:creationId xmlns:a16="http://schemas.microsoft.com/office/drawing/2014/main" id="{D3A10998-0214-43A4-AB3A-23ECBCF9795D}"/>
              </a:ext>
            </a:extLst>
          </p:cNvPr>
          <p:cNvSpPr>
            <a:spLocks noGrp="1"/>
          </p:cNvSpPr>
          <p:nvPr>
            <p:ph type="sldNum" sz="quarter" idx="12"/>
          </p:nvPr>
        </p:nvSpPr>
        <p:spPr/>
        <p:txBody>
          <a:bodyPr/>
          <a:lstStyle/>
          <a:p>
            <a:fld id="{2D4FA31A-ABA5-4667-BACC-3489C0083671}" type="slidenum">
              <a:rPr lang="en-US" altLang="en-US" smtClean="0"/>
              <a:pPr/>
              <a:t>6</a:t>
            </a:fld>
            <a:endParaRPr lang="en-US" altLang="en-US" dirty="0"/>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a:extLst>
              <a:ext uri="{FF2B5EF4-FFF2-40B4-BE49-F238E27FC236}">
                <a16:creationId xmlns:a16="http://schemas.microsoft.com/office/drawing/2014/main" id="{DCCD10DC-A3C1-FEC4-EAD1-0936D31EFB9A}"/>
              </a:ext>
            </a:extLst>
          </p:cNvPr>
          <p:cNvSpPr>
            <a:spLocks noGrp="1"/>
          </p:cNvSpPr>
          <p:nvPr>
            <p:ph type="title"/>
          </p:nvPr>
        </p:nvSpPr>
        <p:spPr>
          <a:xfrm>
            <a:off x="2057400" y="331788"/>
            <a:ext cx="8229600" cy="1143000"/>
          </a:xfrm>
        </p:spPr>
        <p:txBody>
          <a:bodyPr/>
          <a:lstStyle/>
          <a:p>
            <a:pPr algn="ctr" eaLnBrk="1" hangingPunct="1"/>
            <a:r>
              <a:rPr lang="en-US" altLang="en-US" sz="4800" dirty="0">
                <a:ea typeface="MS PGothic" panose="020B0600070205080204" pitchFamily="34" charset="-128"/>
              </a:rPr>
              <a:t>Required Hazard Analysis</a:t>
            </a:r>
          </a:p>
        </p:txBody>
      </p:sp>
      <p:sp>
        <p:nvSpPr>
          <p:cNvPr id="2" name="Slide Number Placeholder 1">
            <a:extLst>
              <a:ext uri="{FF2B5EF4-FFF2-40B4-BE49-F238E27FC236}">
                <a16:creationId xmlns:a16="http://schemas.microsoft.com/office/drawing/2014/main" id="{4422CA33-D243-43E6-854C-442515C00C1D}"/>
              </a:ext>
            </a:extLst>
          </p:cNvPr>
          <p:cNvSpPr>
            <a:spLocks noGrp="1"/>
          </p:cNvSpPr>
          <p:nvPr>
            <p:ph type="sldNum" sz="quarter" idx="12"/>
          </p:nvPr>
        </p:nvSpPr>
        <p:spPr/>
        <p:txBody>
          <a:bodyPr/>
          <a:lstStyle/>
          <a:p>
            <a:fld id="{2D4FA31A-ABA5-4667-BACC-3489C0083671}" type="slidenum">
              <a:rPr lang="en-US" altLang="en-US" smtClean="0"/>
              <a:pPr/>
              <a:t>60</a:t>
            </a:fld>
            <a:endParaRPr lang="en-US" altLang="en-US" dirty="0"/>
          </a:p>
        </p:txBody>
      </p:sp>
      <p:grpSp>
        <p:nvGrpSpPr>
          <p:cNvPr id="90116" name="Group 2">
            <a:extLst>
              <a:ext uri="{FF2B5EF4-FFF2-40B4-BE49-F238E27FC236}">
                <a16:creationId xmlns:a16="http://schemas.microsoft.com/office/drawing/2014/main" id="{73B7CFCC-13B0-366B-F7F7-CA2A38B6B7BA}"/>
              </a:ext>
            </a:extLst>
          </p:cNvPr>
          <p:cNvGrpSpPr>
            <a:grpSpLocks/>
          </p:cNvGrpSpPr>
          <p:nvPr/>
        </p:nvGrpSpPr>
        <p:grpSpPr bwMode="auto">
          <a:xfrm>
            <a:off x="5105400" y="1828800"/>
            <a:ext cx="6588125" cy="3841750"/>
            <a:chOff x="5070676" y="1574478"/>
            <a:chExt cx="6587924" cy="3841016"/>
          </a:xfrm>
        </p:grpSpPr>
        <p:sp>
          <p:nvSpPr>
            <p:cNvPr id="9" name="TextBox 8">
              <a:extLst>
                <a:ext uri="{FF2B5EF4-FFF2-40B4-BE49-F238E27FC236}">
                  <a16:creationId xmlns:a16="http://schemas.microsoft.com/office/drawing/2014/main" id="{2971CF6D-A5CE-4A51-8BFC-FF2395EECBF6}"/>
                </a:ext>
              </a:extLst>
            </p:cNvPr>
            <p:cNvSpPr txBox="1"/>
            <p:nvPr/>
          </p:nvSpPr>
          <p:spPr>
            <a:xfrm>
              <a:off x="5070676" y="1574478"/>
              <a:ext cx="6553000" cy="2061769"/>
            </a:xfrm>
            <a:prstGeom prst="rect">
              <a:avLst/>
            </a:prstGeom>
            <a:noFill/>
          </p:spPr>
          <p:txBody>
            <a:bodyPr>
              <a:spAutoFit/>
            </a:bodyPr>
            <a:lstStyle/>
            <a:p>
              <a:pPr eaLnBrk="1" hangingPunct="1">
                <a:defRPr/>
              </a:pPr>
              <a:r>
                <a:rPr lang="en-US" altLang="en-US" sz="3200" dirty="0">
                  <a:latin typeface="+mn-lt"/>
                </a:rPr>
                <a:t>Use the preliminary information</a:t>
              </a:r>
            </a:p>
            <a:p>
              <a:pPr marL="914400" lvl="1" indent="-457200" eaLnBrk="1" hangingPunct="1">
                <a:buFont typeface="Wingdings" panose="05000000000000000000" pitchFamily="2" charset="2"/>
                <a:buChar char="§"/>
                <a:defRPr/>
              </a:pPr>
              <a:r>
                <a:rPr lang="en-US" altLang="en-US" sz="3200" dirty="0">
                  <a:latin typeface="+mn-lt"/>
                </a:rPr>
                <a:t>Process Description</a:t>
              </a:r>
            </a:p>
            <a:p>
              <a:pPr marL="914400" lvl="1" indent="-457200" eaLnBrk="1" hangingPunct="1">
                <a:buFont typeface="Wingdings" panose="05000000000000000000" pitchFamily="2" charset="2"/>
                <a:buChar char="§"/>
                <a:defRPr/>
              </a:pPr>
              <a:r>
                <a:rPr lang="en-US" altLang="en-US" sz="3200" dirty="0">
                  <a:latin typeface="+mn-lt"/>
                </a:rPr>
                <a:t>Processing Flow Chart</a:t>
              </a:r>
            </a:p>
            <a:p>
              <a:pPr marL="914400" lvl="1" indent="-457200" eaLnBrk="1" hangingPunct="1">
                <a:buFont typeface="Wingdings" panose="05000000000000000000" pitchFamily="2" charset="2"/>
                <a:buChar char="§"/>
                <a:defRPr/>
              </a:pPr>
              <a:r>
                <a:rPr lang="en-US" altLang="en-US" sz="3200" dirty="0">
                  <a:latin typeface="+mn-lt"/>
                </a:rPr>
                <a:t>Accompanying process narrative</a:t>
              </a:r>
            </a:p>
          </p:txBody>
        </p:sp>
        <p:sp>
          <p:nvSpPr>
            <p:cNvPr id="10" name="TextBox 9">
              <a:extLst>
                <a:ext uri="{FF2B5EF4-FFF2-40B4-BE49-F238E27FC236}">
                  <a16:creationId xmlns:a16="http://schemas.microsoft.com/office/drawing/2014/main" id="{9C153BD5-2180-4A84-AF05-FA7D39DFC9B8}"/>
                </a:ext>
              </a:extLst>
            </p:cNvPr>
            <p:cNvSpPr txBox="1"/>
            <p:nvPr/>
          </p:nvSpPr>
          <p:spPr>
            <a:xfrm>
              <a:off x="5105600" y="3783856"/>
              <a:ext cx="6553000" cy="1631638"/>
            </a:xfrm>
            <a:prstGeom prst="rect">
              <a:avLst/>
            </a:prstGeom>
            <a:noFill/>
          </p:spPr>
          <p:txBody>
            <a:bodyPr>
              <a:spAutoFit/>
            </a:bodyPr>
            <a:lstStyle/>
            <a:p>
              <a:pPr eaLnBrk="1" hangingPunct="1">
                <a:defRPr/>
              </a:pPr>
              <a:r>
                <a:rPr lang="en-US" altLang="en-US" sz="3200" dirty="0">
                  <a:latin typeface="+mn-lt"/>
                </a:rPr>
                <a:t>with recommendations from the  </a:t>
              </a:r>
              <a:br>
                <a:rPr lang="en-US" altLang="en-US" sz="3200" dirty="0">
                  <a:latin typeface="+mn-lt"/>
                </a:rPr>
              </a:br>
              <a:r>
                <a:rPr lang="en-US" altLang="en-US" sz="3600" b="1" dirty="0">
                  <a:solidFill>
                    <a:srgbClr val="C00000"/>
                  </a:solidFill>
                  <a:latin typeface="+mn-lt"/>
                </a:rPr>
                <a:t>FDA Guide </a:t>
              </a:r>
              <a:r>
                <a:rPr lang="en-US" altLang="en-US" sz="3200" dirty="0">
                  <a:latin typeface="+mn-lt"/>
                </a:rPr>
                <a:t>beginning with a </a:t>
              </a:r>
              <a:br>
                <a:rPr lang="en-US" altLang="en-US" sz="3200" dirty="0">
                  <a:latin typeface="+mn-lt"/>
                </a:rPr>
              </a:br>
              <a:r>
                <a:rPr lang="en-US" altLang="en-US" sz="3200" u="sng" dirty="0">
                  <a:latin typeface="+mn-lt"/>
                </a:rPr>
                <a:t>Hazard Analysis Worksheet</a:t>
              </a:r>
            </a:p>
          </p:txBody>
        </p:sp>
      </p:grpSp>
      <p:grpSp>
        <p:nvGrpSpPr>
          <p:cNvPr id="90117" name="Group 1">
            <a:extLst>
              <a:ext uri="{FF2B5EF4-FFF2-40B4-BE49-F238E27FC236}">
                <a16:creationId xmlns:a16="http://schemas.microsoft.com/office/drawing/2014/main" id="{398541F4-26A3-4A69-59D8-6041D68CE938}"/>
              </a:ext>
            </a:extLst>
          </p:cNvPr>
          <p:cNvGrpSpPr>
            <a:grpSpLocks/>
          </p:cNvGrpSpPr>
          <p:nvPr/>
        </p:nvGrpSpPr>
        <p:grpSpPr bwMode="auto">
          <a:xfrm>
            <a:off x="9788525" y="5176838"/>
            <a:ext cx="2043113" cy="579437"/>
            <a:chOff x="8239747" y="5739439"/>
            <a:chExt cx="2043675" cy="579437"/>
          </a:xfrm>
        </p:grpSpPr>
        <p:sp>
          <p:nvSpPr>
            <p:cNvPr id="12" name="Rectangle: Rounded Corners 11">
              <a:extLst>
                <a:ext uri="{FF2B5EF4-FFF2-40B4-BE49-F238E27FC236}">
                  <a16:creationId xmlns:a16="http://schemas.microsoft.com/office/drawing/2014/main" id="{76D6591B-AF4A-43F0-8AF6-86724371854F}"/>
                </a:ext>
              </a:extLst>
            </p:cNvPr>
            <p:cNvSpPr/>
            <p:nvPr/>
          </p:nvSpPr>
          <p:spPr bwMode="auto">
            <a:xfrm>
              <a:off x="8312792" y="5739439"/>
              <a:ext cx="1897585" cy="579437"/>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90119" name="TextBox 2">
              <a:extLst>
                <a:ext uri="{FF2B5EF4-FFF2-40B4-BE49-F238E27FC236}">
                  <a16:creationId xmlns:a16="http://schemas.microsoft.com/office/drawing/2014/main" id="{CB4E8352-37E9-FDD5-861C-7066309E81E3}"/>
                </a:ext>
              </a:extLst>
            </p:cNvPr>
            <p:cNvSpPr txBox="1">
              <a:spLocks noChangeArrowheads="1"/>
            </p:cNvSpPr>
            <p:nvPr/>
          </p:nvSpPr>
          <p:spPr bwMode="auto">
            <a:xfrm>
              <a:off x="8239747" y="5739439"/>
              <a:ext cx="204367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b="1">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b="1">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b="1">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b="1">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b="1">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9pPr>
            </a:lstStyle>
            <a:p>
              <a:pPr algn="ctr">
                <a:spcBef>
                  <a:spcPct val="0"/>
                </a:spcBef>
                <a:buFontTx/>
                <a:buNone/>
              </a:pPr>
              <a:r>
                <a:rPr lang="en-US" altLang="en-US" sz="2800" b="0" dirty="0">
                  <a:solidFill>
                    <a:schemeClr val="bg1"/>
                  </a:solidFill>
                  <a:latin typeface="Arial" panose="020B0604020202020204" pitchFamily="34" charset="0"/>
                </a:rPr>
                <a:t>Appendix 2</a:t>
              </a:r>
            </a:p>
          </p:txBody>
        </p:sp>
      </p:grpSp>
      <p:grpSp>
        <p:nvGrpSpPr>
          <p:cNvPr id="14" name="Group 13">
            <a:extLst>
              <a:ext uri="{FF2B5EF4-FFF2-40B4-BE49-F238E27FC236}">
                <a16:creationId xmlns:a16="http://schemas.microsoft.com/office/drawing/2014/main" id="{87CBCD45-D178-449B-B319-05CE54D25443}"/>
              </a:ext>
            </a:extLst>
          </p:cNvPr>
          <p:cNvGrpSpPr/>
          <p:nvPr/>
        </p:nvGrpSpPr>
        <p:grpSpPr>
          <a:xfrm>
            <a:off x="1173880" y="1538603"/>
            <a:ext cx="3326683" cy="4882834"/>
            <a:chOff x="1173880" y="1538603"/>
            <a:chExt cx="3326683" cy="4882834"/>
          </a:xfrm>
        </p:grpSpPr>
        <p:sp>
          <p:nvSpPr>
            <p:cNvPr id="15" name="TextBox 4">
              <a:extLst>
                <a:ext uri="{FF2B5EF4-FFF2-40B4-BE49-F238E27FC236}">
                  <a16:creationId xmlns:a16="http://schemas.microsoft.com/office/drawing/2014/main" id="{E1D7A30C-A169-4382-8E76-E53EA3FABD01}"/>
                </a:ext>
              </a:extLst>
            </p:cNvPr>
            <p:cNvSpPr txBox="1">
              <a:spLocks noChangeArrowheads="1"/>
            </p:cNvSpPr>
            <p:nvPr/>
          </p:nvSpPr>
          <p:spPr bwMode="auto">
            <a:xfrm>
              <a:off x="1524632" y="5864730"/>
              <a:ext cx="2625178" cy="5567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b="1">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b="1">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b="1">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b="1">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b="1">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9pPr>
            </a:lstStyle>
            <a:p>
              <a:pPr>
                <a:spcBef>
                  <a:spcPct val="0"/>
                </a:spcBef>
                <a:buFontTx/>
                <a:buNone/>
              </a:pPr>
              <a:r>
                <a:rPr lang="en-US" altLang="en-US" sz="2800" dirty="0">
                  <a:solidFill>
                    <a:srgbClr val="FFCC00"/>
                  </a:solidFill>
                  <a:latin typeface="Arial" panose="020B0604020202020204" pitchFamily="34" charset="0"/>
                </a:rPr>
                <a:t>GOLD BOOK</a:t>
              </a:r>
            </a:p>
          </p:txBody>
        </p:sp>
        <p:pic>
          <p:nvPicPr>
            <p:cNvPr id="16" name="Picture 15" descr="Diagram&#10;&#10;Description automatically generated">
              <a:extLst>
                <a:ext uri="{FF2B5EF4-FFF2-40B4-BE49-F238E27FC236}">
                  <a16:creationId xmlns:a16="http://schemas.microsoft.com/office/drawing/2014/main" id="{39578240-1A82-4640-B20B-388D9CA0F410}"/>
                </a:ext>
              </a:extLst>
            </p:cNvPr>
            <p:cNvPicPr>
              <a:picLocks noChangeAspect="1"/>
            </p:cNvPicPr>
            <p:nvPr/>
          </p:nvPicPr>
          <p:blipFill rotWithShape="1">
            <a:blip r:embed="rId3">
              <a:extLst>
                <a:ext uri="{28A0092B-C50C-407E-A947-70E740481C1C}">
                  <a14:useLocalDpi xmlns:a14="http://schemas.microsoft.com/office/drawing/2010/main" val="0"/>
                </a:ext>
              </a:extLst>
            </a:blip>
            <a:srcRect b="1676"/>
            <a:stretch/>
          </p:blipFill>
          <p:spPr>
            <a:xfrm>
              <a:off x="1173880" y="1538603"/>
              <a:ext cx="3326683" cy="4247055"/>
            </a:xfrm>
            <a:prstGeom prst="rect">
              <a:avLst/>
            </a:prstGeom>
          </p:spPr>
        </p:pic>
        <p:sp>
          <p:nvSpPr>
            <p:cNvPr id="17" name="TextBox 16">
              <a:extLst>
                <a:ext uri="{FF2B5EF4-FFF2-40B4-BE49-F238E27FC236}">
                  <a16:creationId xmlns:a16="http://schemas.microsoft.com/office/drawing/2014/main" id="{4EC96ED6-CA6C-4DBE-916E-E4C973E85993}"/>
                </a:ext>
              </a:extLst>
            </p:cNvPr>
            <p:cNvSpPr txBox="1"/>
            <p:nvPr/>
          </p:nvSpPr>
          <p:spPr bwMode="auto">
            <a:xfrm>
              <a:off x="1698625" y="2897188"/>
              <a:ext cx="2422525" cy="557212"/>
            </a:xfrm>
            <a:prstGeom prst="rect">
              <a:avLst/>
            </a:prstGeom>
            <a:solidFill>
              <a:schemeClr val="accent1">
                <a:lumMod val="50000"/>
              </a:schemeClr>
            </a:solidFill>
          </p:spPr>
          <p:txBody>
            <a:bodyPr>
              <a:spAutoFit/>
            </a:bodyPr>
            <a:lstStyle/>
            <a:p>
              <a:pPr algn="ctr">
                <a:defRPr/>
              </a:pPr>
              <a:r>
                <a:rPr lang="en-US" sz="2800" b="1" dirty="0">
                  <a:solidFill>
                    <a:srgbClr val="FFCC00"/>
                  </a:solidFill>
                </a:rPr>
                <a:t>FDA GUIDE</a:t>
              </a:r>
            </a:p>
          </p:txBody>
        </p:sp>
      </p:grpSp>
      <p:sp>
        <p:nvSpPr>
          <p:cNvPr id="18" name="Rounded Rectangle 22">
            <a:extLst>
              <a:ext uri="{FF2B5EF4-FFF2-40B4-BE49-F238E27FC236}">
                <a16:creationId xmlns:a16="http://schemas.microsoft.com/office/drawing/2014/main" id="{3CDEF1D9-0AAC-4121-8A06-2249109F5138}"/>
              </a:ext>
            </a:extLst>
          </p:cNvPr>
          <p:cNvSpPr/>
          <p:nvPr/>
        </p:nvSpPr>
        <p:spPr bwMode="auto">
          <a:xfrm>
            <a:off x="1524632" y="5974639"/>
            <a:ext cx="2559537" cy="525870"/>
          </a:xfrm>
          <a:prstGeom prst="roundRect">
            <a:avLst/>
          </a:prstGeom>
          <a:solidFill>
            <a:schemeClr val="tx2">
              <a:lumMod val="5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r>
              <a:rPr lang="en-US" sz="3200" b="1" dirty="0">
                <a:solidFill>
                  <a:srgbClr val="FFC000"/>
                </a:solidFill>
                <a:cs typeface="Calibri"/>
              </a:rPr>
              <a:t>GOLD BOOK</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3" name="Text Box 11">
            <a:extLst>
              <a:ext uri="{FF2B5EF4-FFF2-40B4-BE49-F238E27FC236}">
                <a16:creationId xmlns:a16="http://schemas.microsoft.com/office/drawing/2014/main" id="{E698769E-6A47-4E58-B2B2-C1C515894975}"/>
              </a:ext>
            </a:extLst>
          </p:cNvPr>
          <p:cNvSpPr txBox="1">
            <a:spLocks noChangeArrowheads="1"/>
          </p:cNvSpPr>
          <p:nvPr/>
        </p:nvSpPr>
        <p:spPr bwMode="auto">
          <a:xfrm>
            <a:off x="762000" y="336550"/>
            <a:ext cx="42672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b="1">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b="1">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b="1">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b="1">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b="1">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9pPr>
          </a:lstStyle>
          <a:p>
            <a:pPr algn="ctr">
              <a:spcBef>
                <a:spcPct val="0"/>
              </a:spcBef>
              <a:buFontTx/>
              <a:buNone/>
              <a:defRPr/>
            </a:pPr>
            <a:r>
              <a:rPr lang="en-US" altLang="en-US" sz="4000" dirty="0">
                <a:solidFill>
                  <a:srgbClr val="A50021"/>
                </a:solidFill>
                <a:latin typeface="+mn-lt"/>
              </a:rPr>
              <a:t>Hazard Analysis </a:t>
            </a:r>
            <a:br>
              <a:rPr lang="en-US" altLang="en-US" sz="4000" dirty="0">
                <a:solidFill>
                  <a:srgbClr val="A50021"/>
                </a:solidFill>
                <a:latin typeface="+mn-lt"/>
              </a:rPr>
            </a:br>
            <a:r>
              <a:rPr lang="en-US" altLang="en-US" sz="4000" dirty="0">
                <a:solidFill>
                  <a:srgbClr val="A50021"/>
                </a:solidFill>
                <a:latin typeface="+mn-lt"/>
              </a:rPr>
              <a:t>Worksheet</a:t>
            </a:r>
          </a:p>
        </p:txBody>
      </p:sp>
      <p:pic>
        <p:nvPicPr>
          <p:cNvPr id="92163" name="Picture 12">
            <a:extLst>
              <a:ext uri="{FF2B5EF4-FFF2-40B4-BE49-F238E27FC236}">
                <a16:creationId xmlns:a16="http://schemas.microsoft.com/office/drawing/2014/main" id="{FEF907B3-F92D-2032-E4CC-6EDE7E7CA6F3}"/>
              </a:ext>
            </a:extLst>
          </p:cNvP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1066800" y="1758950"/>
            <a:ext cx="3841750" cy="4567238"/>
          </a:xfrm>
        </p:spPr>
      </p:pic>
      <p:sp>
        <p:nvSpPr>
          <p:cNvPr id="2" name="Slide Number Placeholder 1">
            <a:extLst>
              <a:ext uri="{FF2B5EF4-FFF2-40B4-BE49-F238E27FC236}">
                <a16:creationId xmlns:a16="http://schemas.microsoft.com/office/drawing/2014/main" id="{8E57A5F6-C6FD-40FA-9D4E-D5D1A31AFF92}"/>
              </a:ext>
            </a:extLst>
          </p:cNvPr>
          <p:cNvSpPr>
            <a:spLocks noGrp="1"/>
          </p:cNvSpPr>
          <p:nvPr>
            <p:ph type="sldNum" sz="quarter" idx="12"/>
          </p:nvPr>
        </p:nvSpPr>
        <p:spPr/>
        <p:txBody>
          <a:bodyPr/>
          <a:lstStyle/>
          <a:p>
            <a:fld id="{D1BD0E5B-33C1-46B6-93ED-2C2FC771C137}" type="slidenum">
              <a:rPr lang="en-US" altLang="en-US" smtClean="0"/>
              <a:pPr/>
              <a:t>61</a:t>
            </a:fld>
            <a:endParaRPr lang="en-US" altLang="en-US" dirty="0"/>
          </a:p>
        </p:txBody>
      </p:sp>
      <p:sp>
        <p:nvSpPr>
          <p:cNvPr id="92164" name="Line 13">
            <a:extLst>
              <a:ext uri="{FF2B5EF4-FFF2-40B4-BE49-F238E27FC236}">
                <a16:creationId xmlns:a16="http://schemas.microsoft.com/office/drawing/2014/main" id="{A2F43494-B0A9-6BDB-CA7A-C52DB0B1FA0D}"/>
              </a:ext>
            </a:extLst>
          </p:cNvPr>
          <p:cNvSpPr>
            <a:spLocks noChangeShapeType="1"/>
          </p:cNvSpPr>
          <p:nvPr/>
        </p:nvSpPr>
        <p:spPr bwMode="auto">
          <a:xfrm flipV="1">
            <a:off x="4219575" y="2800350"/>
            <a:ext cx="1108075" cy="103188"/>
          </a:xfrm>
          <a:prstGeom prst="line">
            <a:avLst/>
          </a:prstGeom>
          <a:noFill/>
          <a:ln w="44450">
            <a:solidFill>
              <a:srgbClr val="000099"/>
            </a:solidFill>
            <a:prstDash val="dash"/>
            <a:round/>
            <a:headEnd/>
            <a:tailEnd type="triangle" w="med" len="med"/>
          </a:ln>
          <a:extLst>
            <a:ext uri="{909E8E84-426E-40DD-AFC4-6F175D3DCCD1}">
              <a14:hiddenFill xmlns:a14="http://schemas.microsoft.com/office/drawing/2010/main">
                <a:noFill/>
              </a14:hiddenFill>
            </a:ext>
          </a:extLst>
        </p:spPr>
        <p:txBody>
          <a:bodyPr/>
          <a:lstStyle/>
          <a:p>
            <a:endParaRPr lang="en-US" dirty="0"/>
          </a:p>
        </p:txBody>
      </p:sp>
      <p:grpSp>
        <p:nvGrpSpPr>
          <p:cNvPr id="92165" name="Group 5">
            <a:extLst>
              <a:ext uri="{FF2B5EF4-FFF2-40B4-BE49-F238E27FC236}">
                <a16:creationId xmlns:a16="http://schemas.microsoft.com/office/drawing/2014/main" id="{77F3F84B-FD5B-3598-0547-E7A9FF9D1EE2}"/>
              </a:ext>
            </a:extLst>
          </p:cNvPr>
          <p:cNvGrpSpPr>
            <a:grpSpLocks/>
          </p:cNvGrpSpPr>
          <p:nvPr/>
        </p:nvGrpSpPr>
        <p:grpSpPr bwMode="auto">
          <a:xfrm>
            <a:off x="5357813" y="30163"/>
            <a:ext cx="6578600" cy="6858000"/>
            <a:chOff x="5486400" y="66784"/>
            <a:chExt cx="6578752" cy="6858000"/>
          </a:xfrm>
        </p:grpSpPr>
        <p:pic>
          <p:nvPicPr>
            <p:cNvPr id="92172" name="Picture 3">
              <a:extLst>
                <a:ext uri="{FF2B5EF4-FFF2-40B4-BE49-F238E27FC236}">
                  <a16:creationId xmlns:a16="http://schemas.microsoft.com/office/drawing/2014/main" id="{A07FA5B3-8027-1444-CCCC-F9A46BF3065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86400" y="66784"/>
              <a:ext cx="657875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2173" name="Group 4">
              <a:extLst>
                <a:ext uri="{FF2B5EF4-FFF2-40B4-BE49-F238E27FC236}">
                  <a16:creationId xmlns:a16="http://schemas.microsoft.com/office/drawing/2014/main" id="{008BAD0E-3070-8FFE-0333-43303A0978D2}"/>
                </a:ext>
              </a:extLst>
            </p:cNvPr>
            <p:cNvGrpSpPr>
              <a:grpSpLocks/>
            </p:cNvGrpSpPr>
            <p:nvPr/>
          </p:nvGrpSpPr>
          <p:grpSpPr bwMode="auto">
            <a:xfrm>
              <a:off x="5508769" y="2502585"/>
              <a:ext cx="1064058" cy="4288631"/>
              <a:chOff x="5892296" y="2590800"/>
              <a:chExt cx="1064058" cy="4288631"/>
            </a:xfrm>
          </p:grpSpPr>
          <p:sp>
            <p:nvSpPr>
              <p:cNvPr id="92174" name="Text Box 3">
                <a:extLst>
                  <a:ext uri="{FF2B5EF4-FFF2-40B4-BE49-F238E27FC236}">
                    <a16:creationId xmlns:a16="http://schemas.microsoft.com/office/drawing/2014/main" id="{890BE9B5-FC9E-BEF2-4AA2-4DBD11D0F8DF}"/>
                  </a:ext>
                </a:extLst>
              </p:cNvPr>
              <p:cNvSpPr txBox="1">
                <a:spLocks noChangeArrowheads="1"/>
              </p:cNvSpPr>
              <p:nvPr/>
            </p:nvSpPr>
            <p:spPr bwMode="auto">
              <a:xfrm>
                <a:off x="5903841" y="2590800"/>
                <a:ext cx="850900" cy="457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b="1">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b="1">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b="1">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b="1">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b="1">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9pPr>
              </a:lstStyle>
              <a:p>
                <a:pPr>
                  <a:spcBef>
                    <a:spcPct val="0"/>
                  </a:spcBef>
                  <a:buFontTx/>
                  <a:buNone/>
                </a:pPr>
                <a:r>
                  <a:rPr lang="en-US" altLang="en-US" sz="1200" dirty="0">
                    <a:solidFill>
                      <a:srgbClr val="000099"/>
                    </a:solidFill>
                    <a:latin typeface="Comic Sans MS" panose="030F0702030302020204" pitchFamily="66" charset="0"/>
                  </a:rPr>
                  <a:t>Receiving</a:t>
                </a:r>
              </a:p>
              <a:p>
                <a:pPr>
                  <a:spcBef>
                    <a:spcPct val="0"/>
                  </a:spcBef>
                  <a:buFontTx/>
                  <a:buNone/>
                </a:pPr>
                <a:r>
                  <a:rPr lang="en-US" altLang="en-US" sz="1200" dirty="0">
                    <a:solidFill>
                      <a:srgbClr val="000099"/>
                    </a:solidFill>
                    <a:latin typeface="Comic Sans MS" panose="030F0702030302020204" pitchFamily="66" charset="0"/>
                  </a:rPr>
                  <a:t>Step</a:t>
                </a:r>
              </a:p>
            </p:txBody>
          </p:sp>
          <p:sp>
            <p:nvSpPr>
              <p:cNvPr id="92175" name="Text Box 4">
                <a:extLst>
                  <a:ext uri="{FF2B5EF4-FFF2-40B4-BE49-F238E27FC236}">
                    <a16:creationId xmlns:a16="http://schemas.microsoft.com/office/drawing/2014/main" id="{7C2B7455-D6CC-05F9-16AE-FB9992979E2B}"/>
                  </a:ext>
                </a:extLst>
              </p:cNvPr>
              <p:cNvSpPr txBox="1">
                <a:spLocks noChangeArrowheads="1"/>
              </p:cNvSpPr>
              <p:nvPr/>
            </p:nvSpPr>
            <p:spPr bwMode="auto">
              <a:xfrm>
                <a:off x="5892296" y="3500835"/>
                <a:ext cx="1052513" cy="6000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b="1">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b="1">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b="1">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b="1">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b="1">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9pPr>
              </a:lstStyle>
              <a:p>
                <a:pPr>
                  <a:spcBef>
                    <a:spcPct val="0"/>
                  </a:spcBef>
                  <a:buFontTx/>
                  <a:buNone/>
                </a:pPr>
                <a:r>
                  <a:rPr lang="en-US" altLang="en-US" sz="1100" dirty="0">
                    <a:solidFill>
                      <a:srgbClr val="000099"/>
                    </a:solidFill>
                    <a:latin typeface="Comic Sans MS" panose="030F0702030302020204" pitchFamily="66" charset="0"/>
                  </a:rPr>
                  <a:t>Refrigerated</a:t>
                </a:r>
              </a:p>
              <a:p>
                <a:pPr>
                  <a:spcBef>
                    <a:spcPct val="0"/>
                  </a:spcBef>
                  <a:buFontTx/>
                  <a:buNone/>
                </a:pPr>
                <a:r>
                  <a:rPr lang="en-US" altLang="en-US" sz="1100" dirty="0">
                    <a:solidFill>
                      <a:srgbClr val="000099"/>
                    </a:solidFill>
                    <a:latin typeface="Comic Sans MS" panose="030F0702030302020204" pitchFamily="66" charset="0"/>
                  </a:rPr>
                  <a:t>Storage</a:t>
                </a:r>
              </a:p>
              <a:p>
                <a:pPr>
                  <a:spcBef>
                    <a:spcPct val="0"/>
                  </a:spcBef>
                  <a:buFontTx/>
                  <a:buNone/>
                </a:pPr>
                <a:r>
                  <a:rPr lang="en-US" altLang="en-US" sz="1100" dirty="0">
                    <a:solidFill>
                      <a:srgbClr val="000099"/>
                    </a:solidFill>
                    <a:latin typeface="Comic Sans MS" panose="030F0702030302020204" pitchFamily="66" charset="0"/>
                  </a:rPr>
                  <a:t>Step</a:t>
                </a:r>
              </a:p>
            </p:txBody>
          </p:sp>
          <p:sp>
            <p:nvSpPr>
              <p:cNvPr id="92176" name="Text Box 5">
                <a:extLst>
                  <a:ext uri="{FF2B5EF4-FFF2-40B4-BE49-F238E27FC236}">
                    <a16:creationId xmlns:a16="http://schemas.microsoft.com/office/drawing/2014/main" id="{10F74D94-90B5-9B65-661E-E21A5AA1E5AF}"/>
                  </a:ext>
                </a:extLst>
              </p:cNvPr>
              <p:cNvSpPr txBox="1">
                <a:spLocks noChangeArrowheads="1"/>
              </p:cNvSpPr>
              <p:nvPr/>
            </p:nvSpPr>
            <p:spPr bwMode="auto">
              <a:xfrm>
                <a:off x="5903841" y="4419600"/>
                <a:ext cx="528638" cy="457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b="1">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b="1">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b="1">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b="1">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b="1">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9pPr>
              </a:lstStyle>
              <a:p>
                <a:pPr>
                  <a:spcBef>
                    <a:spcPct val="0"/>
                  </a:spcBef>
                  <a:buFontTx/>
                  <a:buNone/>
                </a:pPr>
                <a:r>
                  <a:rPr lang="en-US" altLang="en-US" sz="1200" dirty="0">
                    <a:solidFill>
                      <a:srgbClr val="000099"/>
                    </a:solidFill>
                    <a:latin typeface="Comic Sans MS" panose="030F0702030302020204" pitchFamily="66" charset="0"/>
                  </a:rPr>
                  <a:t>Trim</a:t>
                </a:r>
              </a:p>
              <a:p>
                <a:pPr>
                  <a:spcBef>
                    <a:spcPct val="0"/>
                  </a:spcBef>
                  <a:buFontTx/>
                  <a:buNone/>
                </a:pPr>
                <a:r>
                  <a:rPr lang="en-US" altLang="en-US" sz="1200" dirty="0">
                    <a:solidFill>
                      <a:srgbClr val="000099"/>
                    </a:solidFill>
                    <a:latin typeface="Comic Sans MS" panose="030F0702030302020204" pitchFamily="66" charset="0"/>
                  </a:rPr>
                  <a:t>Step</a:t>
                </a:r>
              </a:p>
            </p:txBody>
          </p:sp>
          <p:sp>
            <p:nvSpPr>
              <p:cNvPr id="92177" name="Text Box 6">
                <a:extLst>
                  <a:ext uri="{FF2B5EF4-FFF2-40B4-BE49-F238E27FC236}">
                    <a16:creationId xmlns:a16="http://schemas.microsoft.com/office/drawing/2014/main" id="{708664C9-8C89-E93A-8BEB-8962E2D4065B}"/>
                  </a:ext>
                </a:extLst>
              </p:cNvPr>
              <p:cNvSpPr txBox="1">
                <a:spLocks noChangeArrowheads="1"/>
              </p:cNvSpPr>
              <p:nvPr/>
            </p:nvSpPr>
            <p:spPr bwMode="auto">
              <a:xfrm>
                <a:off x="5913149" y="5342731"/>
                <a:ext cx="981075" cy="4302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b="1">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b="1">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b="1">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b="1">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b="1">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9pPr>
              </a:lstStyle>
              <a:p>
                <a:pPr>
                  <a:spcBef>
                    <a:spcPct val="0"/>
                  </a:spcBef>
                  <a:buFontTx/>
                  <a:buNone/>
                </a:pPr>
                <a:r>
                  <a:rPr lang="en-US" altLang="en-US" sz="1100" dirty="0">
                    <a:solidFill>
                      <a:srgbClr val="000099"/>
                    </a:solidFill>
                    <a:latin typeface="Comic Sans MS" panose="030F0702030302020204" pitchFamily="66" charset="0"/>
                  </a:rPr>
                  <a:t>Weigh/Pack</a:t>
                </a:r>
              </a:p>
              <a:p>
                <a:pPr>
                  <a:spcBef>
                    <a:spcPct val="0"/>
                  </a:spcBef>
                  <a:buFontTx/>
                  <a:buNone/>
                </a:pPr>
                <a:r>
                  <a:rPr lang="en-US" altLang="en-US" sz="1100" dirty="0">
                    <a:solidFill>
                      <a:srgbClr val="000099"/>
                    </a:solidFill>
                    <a:latin typeface="Comic Sans MS" panose="030F0702030302020204" pitchFamily="66" charset="0"/>
                  </a:rPr>
                  <a:t>Label Step</a:t>
                </a:r>
              </a:p>
            </p:txBody>
          </p:sp>
          <p:sp>
            <p:nvSpPr>
              <p:cNvPr id="92178" name="Text Box 7">
                <a:extLst>
                  <a:ext uri="{FF2B5EF4-FFF2-40B4-BE49-F238E27FC236}">
                    <a16:creationId xmlns:a16="http://schemas.microsoft.com/office/drawing/2014/main" id="{2271FE67-275B-D537-63BA-78C704164AB2}"/>
                  </a:ext>
                </a:extLst>
              </p:cNvPr>
              <p:cNvSpPr txBox="1">
                <a:spLocks noChangeArrowheads="1"/>
              </p:cNvSpPr>
              <p:nvPr/>
            </p:nvSpPr>
            <p:spPr bwMode="auto">
              <a:xfrm>
                <a:off x="5903841" y="6114256"/>
                <a:ext cx="1052513" cy="7651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b="1">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b="1">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b="1">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b="1">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b="1">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9pPr>
              </a:lstStyle>
              <a:p>
                <a:pPr>
                  <a:spcBef>
                    <a:spcPct val="0"/>
                  </a:spcBef>
                  <a:buFontTx/>
                  <a:buNone/>
                </a:pPr>
                <a:r>
                  <a:rPr lang="en-US" altLang="en-US" sz="1100" dirty="0">
                    <a:solidFill>
                      <a:srgbClr val="000099"/>
                    </a:solidFill>
                    <a:latin typeface="Comic Sans MS" panose="030F0702030302020204" pitchFamily="66" charset="0"/>
                  </a:rPr>
                  <a:t>Final</a:t>
                </a:r>
              </a:p>
              <a:p>
                <a:pPr>
                  <a:spcBef>
                    <a:spcPct val="0"/>
                  </a:spcBef>
                  <a:buFontTx/>
                  <a:buNone/>
                </a:pPr>
                <a:r>
                  <a:rPr lang="en-US" altLang="en-US" sz="1100" dirty="0">
                    <a:solidFill>
                      <a:srgbClr val="000099"/>
                    </a:solidFill>
                    <a:latin typeface="Comic Sans MS" panose="030F0702030302020204" pitchFamily="66" charset="0"/>
                  </a:rPr>
                  <a:t>Refrigerated</a:t>
                </a:r>
              </a:p>
              <a:p>
                <a:pPr>
                  <a:spcBef>
                    <a:spcPct val="0"/>
                  </a:spcBef>
                  <a:buFontTx/>
                  <a:buNone/>
                </a:pPr>
                <a:r>
                  <a:rPr lang="en-US" altLang="en-US" sz="1100" dirty="0">
                    <a:solidFill>
                      <a:srgbClr val="000099"/>
                    </a:solidFill>
                    <a:latin typeface="Comic Sans MS" panose="030F0702030302020204" pitchFamily="66" charset="0"/>
                  </a:rPr>
                  <a:t>Storage</a:t>
                </a:r>
              </a:p>
              <a:p>
                <a:pPr>
                  <a:spcBef>
                    <a:spcPct val="0"/>
                  </a:spcBef>
                  <a:buFontTx/>
                  <a:buNone/>
                </a:pPr>
                <a:r>
                  <a:rPr lang="en-US" altLang="en-US" sz="1100" dirty="0">
                    <a:solidFill>
                      <a:srgbClr val="000099"/>
                    </a:solidFill>
                    <a:latin typeface="Comic Sans MS" panose="030F0702030302020204" pitchFamily="66" charset="0"/>
                  </a:rPr>
                  <a:t>Step</a:t>
                </a:r>
              </a:p>
            </p:txBody>
          </p:sp>
        </p:grpSp>
      </p:grpSp>
      <p:sp>
        <p:nvSpPr>
          <p:cNvPr id="92166" name="Line 13">
            <a:extLst>
              <a:ext uri="{FF2B5EF4-FFF2-40B4-BE49-F238E27FC236}">
                <a16:creationId xmlns:a16="http://schemas.microsoft.com/office/drawing/2014/main" id="{626E354C-1976-2FB6-0F99-5820238D55A8}"/>
              </a:ext>
            </a:extLst>
          </p:cNvPr>
          <p:cNvSpPr>
            <a:spLocks noChangeShapeType="1"/>
          </p:cNvSpPr>
          <p:nvPr/>
        </p:nvSpPr>
        <p:spPr bwMode="auto">
          <a:xfrm>
            <a:off x="4260850" y="3559175"/>
            <a:ext cx="1066800" cy="101600"/>
          </a:xfrm>
          <a:prstGeom prst="line">
            <a:avLst/>
          </a:prstGeom>
          <a:noFill/>
          <a:ln w="44450">
            <a:solidFill>
              <a:srgbClr val="000099"/>
            </a:solidFill>
            <a:prstDash val="dash"/>
            <a:round/>
            <a:headEnd/>
            <a:tailEnd type="triangle" w="med" len="med"/>
          </a:ln>
          <a:extLst>
            <a:ext uri="{909E8E84-426E-40DD-AFC4-6F175D3DCCD1}">
              <a14:hiddenFill xmlns:a14="http://schemas.microsoft.com/office/drawing/2010/main">
                <a:noFill/>
              </a14:hiddenFill>
            </a:ext>
          </a:extLst>
        </p:spPr>
        <p:txBody>
          <a:bodyPr/>
          <a:lstStyle/>
          <a:p>
            <a:endParaRPr lang="en-US" dirty="0"/>
          </a:p>
        </p:txBody>
      </p:sp>
      <p:sp>
        <p:nvSpPr>
          <p:cNvPr id="92167" name="Line 13">
            <a:extLst>
              <a:ext uri="{FF2B5EF4-FFF2-40B4-BE49-F238E27FC236}">
                <a16:creationId xmlns:a16="http://schemas.microsoft.com/office/drawing/2014/main" id="{FB63E536-4050-0F4D-A6EE-64FDA50A7D9F}"/>
              </a:ext>
            </a:extLst>
          </p:cNvPr>
          <p:cNvSpPr>
            <a:spLocks noChangeShapeType="1"/>
          </p:cNvSpPr>
          <p:nvPr/>
        </p:nvSpPr>
        <p:spPr bwMode="auto">
          <a:xfrm>
            <a:off x="3748088" y="4360863"/>
            <a:ext cx="1538287" cy="139700"/>
          </a:xfrm>
          <a:prstGeom prst="line">
            <a:avLst/>
          </a:prstGeom>
          <a:noFill/>
          <a:ln w="44450">
            <a:solidFill>
              <a:srgbClr val="000099"/>
            </a:solidFill>
            <a:prstDash val="dash"/>
            <a:round/>
            <a:headEnd/>
            <a:tailEnd type="triangle" w="med" len="med"/>
          </a:ln>
          <a:extLst>
            <a:ext uri="{909E8E84-426E-40DD-AFC4-6F175D3DCCD1}">
              <a14:hiddenFill xmlns:a14="http://schemas.microsoft.com/office/drawing/2010/main">
                <a:noFill/>
              </a14:hiddenFill>
            </a:ext>
          </a:extLst>
        </p:spPr>
        <p:txBody>
          <a:bodyPr/>
          <a:lstStyle/>
          <a:p>
            <a:endParaRPr lang="en-US" dirty="0"/>
          </a:p>
        </p:txBody>
      </p:sp>
      <p:sp>
        <p:nvSpPr>
          <p:cNvPr id="92168" name="Line 13">
            <a:extLst>
              <a:ext uri="{FF2B5EF4-FFF2-40B4-BE49-F238E27FC236}">
                <a16:creationId xmlns:a16="http://schemas.microsoft.com/office/drawing/2014/main" id="{5DAE002B-1EB8-E5A5-69B3-51779F7049F6}"/>
              </a:ext>
            </a:extLst>
          </p:cNvPr>
          <p:cNvSpPr>
            <a:spLocks noChangeShapeType="1"/>
          </p:cNvSpPr>
          <p:nvPr/>
        </p:nvSpPr>
        <p:spPr bwMode="auto">
          <a:xfrm>
            <a:off x="4260850" y="5068888"/>
            <a:ext cx="1025525" cy="447675"/>
          </a:xfrm>
          <a:prstGeom prst="line">
            <a:avLst/>
          </a:prstGeom>
          <a:noFill/>
          <a:ln w="44450">
            <a:solidFill>
              <a:srgbClr val="000099"/>
            </a:solidFill>
            <a:prstDash val="dash"/>
            <a:round/>
            <a:headEnd/>
            <a:tailEnd type="triangle" w="med" len="med"/>
          </a:ln>
          <a:extLst>
            <a:ext uri="{909E8E84-426E-40DD-AFC4-6F175D3DCCD1}">
              <a14:hiddenFill xmlns:a14="http://schemas.microsoft.com/office/drawing/2010/main">
                <a:noFill/>
              </a14:hiddenFill>
            </a:ext>
          </a:extLst>
        </p:spPr>
        <p:txBody>
          <a:bodyPr/>
          <a:lstStyle/>
          <a:p>
            <a:endParaRPr lang="en-US" dirty="0"/>
          </a:p>
        </p:txBody>
      </p:sp>
      <p:sp>
        <p:nvSpPr>
          <p:cNvPr id="92169" name="Line 13">
            <a:extLst>
              <a:ext uri="{FF2B5EF4-FFF2-40B4-BE49-F238E27FC236}">
                <a16:creationId xmlns:a16="http://schemas.microsoft.com/office/drawing/2014/main" id="{DD942785-EFD8-DAB1-4D18-9BC5E8522D45}"/>
              </a:ext>
            </a:extLst>
          </p:cNvPr>
          <p:cNvSpPr>
            <a:spLocks noChangeShapeType="1"/>
          </p:cNvSpPr>
          <p:nvPr/>
        </p:nvSpPr>
        <p:spPr bwMode="auto">
          <a:xfrm>
            <a:off x="4524375" y="5715000"/>
            <a:ext cx="762000" cy="611188"/>
          </a:xfrm>
          <a:prstGeom prst="line">
            <a:avLst/>
          </a:prstGeom>
          <a:noFill/>
          <a:ln w="44450">
            <a:solidFill>
              <a:srgbClr val="000099"/>
            </a:solidFill>
            <a:prstDash val="dash"/>
            <a:round/>
            <a:headEnd/>
            <a:tailEnd type="triangle" w="med" len="med"/>
          </a:ln>
          <a:extLst>
            <a:ext uri="{909E8E84-426E-40DD-AFC4-6F175D3DCCD1}">
              <a14:hiddenFill xmlns:a14="http://schemas.microsoft.com/office/drawing/2010/main">
                <a:noFill/>
              </a14:hiddenFill>
            </a:ext>
          </a:extLst>
        </p:spPr>
        <p:txBody>
          <a:bodyPr/>
          <a:lstStyle/>
          <a:p>
            <a:endParaRPr lang="en-US" dirty="0"/>
          </a:p>
        </p:txBody>
      </p:sp>
      <p:sp>
        <p:nvSpPr>
          <p:cNvPr id="92170" name="object 16">
            <a:extLst>
              <a:ext uri="{FF2B5EF4-FFF2-40B4-BE49-F238E27FC236}">
                <a16:creationId xmlns:a16="http://schemas.microsoft.com/office/drawing/2014/main" id="{FA6164F5-F70C-F084-32CB-0CEB175D4F44}"/>
              </a:ext>
            </a:extLst>
          </p:cNvPr>
          <p:cNvSpPr>
            <a:spLocks/>
          </p:cNvSpPr>
          <p:nvPr/>
        </p:nvSpPr>
        <p:spPr bwMode="auto">
          <a:xfrm>
            <a:off x="6629400" y="2435225"/>
            <a:ext cx="1104900" cy="4114800"/>
          </a:xfrm>
          <a:custGeom>
            <a:avLst/>
            <a:gdLst>
              <a:gd name="T0" fmla="*/ 0 w 1103629"/>
              <a:gd name="T1" fmla="*/ 0 h 4114800"/>
              <a:gd name="T2" fmla="*/ 76161 w 1103629"/>
              <a:gd name="T3" fmla="*/ 839 h 4114800"/>
              <a:gd name="T4" fmla="*/ 149208 w 1103629"/>
              <a:gd name="T5" fmla="*/ 3283 h 4114800"/>
              <a:gd name="T6" fmla="*/ 218474 w 1103629"/>
              <a:gd name="T7" fmla="*/ 7223 h 4114800"/>
              <a:gd name="T8" fmla="*/ 283290 w 1103629"/>
              <a:gd name="T9" fmla="*/ 12549 h 4114800"/>
              <a:gd name="T10" fmla="*/ 342984 w 1103629"/>
              <a:gd name="T11" fmla="*/ 19152 h 4114800"/>
              <a:gd name="T12" fmla="*/ 396889 w 1103629"/>
              <a:gd name="T13" fmla="*/ 26924 h 4114800"/>
              <a:gd name="T14" fmla="*/ 444338 w 1103629"/>
              <a:gd name="T15" fmla="*/ 35753 h 4114800"/>
              <a:gd name="T16" fmla="*/ 484659 w 1103629"/>
              <a:gd name="T17" fmla="*/ 45531 h 4114800"/>
              <a:gd name="T18" fmla="*/ 541244 w 1103629"/>
              <a:gd name="T19" fmla="*/ 67498 h 4114800"/>
              <a:gd name="T20" fmla="*/ 561295 w 1103629"/>
              <a:gd name="T21" fmla="*/ 91948 h 4114800"/>
              <a:gd name="T22" fmla="*/ 561295 w 1103629"/>
              <a:gd name="T23" fmla="*/ 822071 h 4114800"/>
              <a:gd name="T24" fmla="*/ 566420 w 1103629"/>
              <a:gd name="T25" fmla="*/ 834551 h 4114800"/>
              <a:gd name="T26" fmla="*/ 605406 w 1103629"/>
              <a:gd name="T27" fmla="*/ 857869 h 4114800"/>
              <a:gd name="T28" fmla="*/ 678253 w 1103629"/>
              <a:gd name="T29" fmla="*/ 878265 h 4114800"/>
              <a:gd name="T30" fmla="*/ 725699 w 1103629"/>
              <a:gd name="T31" fmla="*/ 887094 h 4114800"/>
              <a:gd name="T32" fmla="*/ 779610 w 1103629"/>
              <a:gd name="T33" fmla="*/ 894866 h 4114800"/>
              <a:gd name="T34" fmla="*/ 839300 w 1103629"/>
              <a:gd name="T35" fmla="*/ 901469 h 4114800"/>
              <a:gd name="T36" fmla="*/ 904115 w 1103629"/>
              <a:gd name="T37" fmla="*/ 906795 h 4114800"/>
              <a:gd name="T38" fmla="*/ 973381 w 1103629"/>
              <a:gd name="T39" fmla="*/ 910735 h 4114800"/>
              <a:gd name="T40" fmla="*/ 1046429 w 1103629"/>
              <a:gd name="T41" fmla="*/ 913179 h 4114800"/>
              <a:gd name="T42" fmla="*/ 1122591 w 1103629"/>
              <a:gd name="T43" fmla="*/ 914018 h 4114800"/>
              <a:gd name="T44" fmla="*/ 1046429 w 1103629"/>
              <a:gd name="T45" fmla="*/ 914858 h 4114800"/>
              <a:gd name="T46" fmla="*/ 973381 w 1103629"/>
              <a:gd name="T47" fmla="*/ 917302 h 4114800"/>
              <a:gd name="T48" fmla="*/ 904115 w 1103629"/>
              <a:gd name="T49" fmla="*/ 921242 h 4114800"/>
              <a:gd name="T50" fmla="*/ 839300 w 1103629"/>
              <a:gd name="T51" fmla="*/ 926568 h 4114800"/>
              <a:gd name="T52" fmla="*/ 779610 w 1103629"/>
              <a:gd name="T53" fmla="*/ 933171 h 4114800"/>
              <a:gd name="T54" fmla="*/ 725699 w 1103629"/>
              <a:gd name="T55" fmla="*/ 940942 h 4114800"/>
              <a:gd name="T56" fmla="*/ 678253 w 1103629"/>
              <a:gd name="T57" fmla="*/ 949772 h 4114800"/>
              <a:gd name="T58" fmla="*/ 637932 w 1103629"/>
              <a:gd name="T59" fmla="*/ 959550 h 4114800"/>
              <a:gd name="T60" fmla="*/ 581346 w 1103629"/>
              <a:gd name="T61" fmla="*/ 981517 h 4114800"/>
              <a:gd name="T62" fmla="*/ 561295 w 1103629"/>
              <a:gd name="T63" fmla="*/ 1005966 h 4114800"/>
              <a:gd name="T64" fmla="*/ 561295 w 1103629"/>
              <a:gd name="T65" fmla="*/ 4022852 h 4114800"/>
              <a:gd name="T66" fmla="*/ 556171 w 1103629"/>
              <a:gd name="T67" fmla="*/ 4035330 h 4114800"/>
              <a:gd name="T68" fmla="*/ 517183 w 1103629"/>
              <a:gd name="T69" fmla="*/ 4058644 h 4114800"/>
              <a:gd name="T70" fmla="*/ 444338 w 1103629"/>
              <a:gd name="T71" fmla="*/ 4079041 h 4114800"/>
              <a:gd name="T72" fmla="*/ 396889 w 1103629"/>
              <a:gd name="T73" fmla="*/ 4087871 h 4114800"/>
              <a:gd name="T74" fmla="*/ 342984 w 1103629"/>
              <a:gd name="T75" fmla="*/ 4095643 h 4114800"/>
              <a:gd name="T76" fmla="*/ 283290 w 1103629"/>
              <a:gd name="T77" fmla="*/ 4102247 h 4114800"/>
              <a:gd name="T78" fmla="*/ 218474 w 1103629"/>
              <a:gd name="T79" fmla="*/ 4107575 h 4114800"/>
              <a:gd name="T80" fmla="*/ 149208 w 1103629"/>
              <a:gd name="T81" fmla="*/ 4111515 h 4114800"/>
              <a:gd name="T82" fmla="*/ 76161 w 1103629"/>
              <a:gd name="T83" fmla="*/ 4113960 h 4114800"/>
              <a:gd name="T84" fmla="*/ 0 w 1103629"/>
              <a:gd name="T85" fmla="*/ 4114800 h 411480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103629" h="4114800">
                <a:moveTo>
                  <a:pt x="0" y="0"/>
                </a:moveTo>
                <a:lnTo>
                  <a:pt x="74857" y="839"/>
                </a:lnTo>
                <a:lnTo>
                  <a:pt x="146655" y="3283"/>
                </a:lnTo>
                <a:lnTo>
                  <a:pt x="214735" y="7223"/>
                </a:lnTo>
                <a:lnTo>
                  <a:pt x="278440" y="12549"/>
                </a:lnTo>
                <a:lnTo>
                  <a:pt x="337113" y="19152"/>
                </a:lnTo>
                <a:lnTo>
                  <a:pt x="390096" y="26924"/>
                </a:lnTo>
                <a:lnTo>
                  <a:pt x="436732" y="35753"/>
                </a:lnTo>
                <a:lnTo>
                  <a:pt x="476362" y="45531"/>
                </a:lnTo>
                <a:lnTo>
                  <a:pt x="531980" y="67498"/>
                </a:lnTo>
                <a:lnTo>
                  <a:pt x="551688" y="91948"/>
                </a:lnTo>
                <a:lnTo>
                  <a:pt x="551688" y="822071"/>
                </a:lnTo>
                <a:lnTo>
                  <a:pt x="556724" y="834551"/>
                </a:lnTo>
                <a:lnTo>
                  <a:pt x="595044" y="857869"/>
                </a:lnTo>
                <a:lnTo>
                  <a:pt x="666643" y="878265"/>
                </a:lnTo>
                <a:lnTo>
                  <a:pt x="713279" y="887094"/>
                </a:lnTo>
                <a:lnTo>
                  <a:pt x="766262" y="894866"/>
                </a:lnTo>
                <a:lnTo>
                  <a:pt x="824935" y="901469"/>
                </a:lnTo>
                <a:lnTo>
                  <a:pt x="888640" y="906795"/>
                </a:lnTo>
                <a:lnTo>
                  <a:pt x="956720" y="910735"/>
                </a:lnTo>
                <a:lnTo>
                  <a:pt x="1028518" y="913179"/>
                </a:lnTo>
                <a:lnTo>
                  <a:pt x="1103376" y="914018"/>
                </a:lnTo>
                <a:lnTo>
                  <a:pt x="1028518" y="914858"/>
                </a:lnTo>
                <a:lnTo>
                  <a:pt x="956720" y="917302"/>
                </a:lnTo>
                <a:lnTo>
                  <a:pt x="888640" y="921242"/>
                </a:lnTo>
                <a:lnTo>
                  <a:pt x="824935" y="926568"/>
                </a:lnTo>
                <a:lnTo>
                  <a:pt x="766262" y="933171"/>
                </a:lnTo>
                <a:lnTo>
                  <a:pt x="713279" y="940942"/>
                </a:lnTo>
                <a:lnTo>
                  <a:pt x="666643" y="949772"/>
                </a:lnTo>
                <a:lnTo>
                  <a:pt x="627013" y="959550"/>
                </a:lnTo>
                <a:lnTo>
                  <a:pt x="571395" y="981517"/>
                </a:lnTo>
                <a:lnTo>
                  <a:pt x="551688" y="1005966"/>
                </a:lnTo>
                <a:lnTo>
                  <a:pt x="551688" y="4022852"/>
                </a:lnTo>
                <a:lnTo>
                  <a:pt x="546651" y="4035330"/>
                </a:lnTo>
                <a:lnTo>
                  <a:pt x="508331" y="4058644"/>
                </a:lnTo>
                <a:lnTo>
                  <a:pt x="436732" y="4079041"/>
                </a:lnTo>
                <a:lnTo>
                  <a:pt x="390096" y="4087871"/>
                </a:lnTo>
                <a:lnTo>
                  <a:pt x="337113" y="4095643"/>
                </a:lnTo>
                <a:lnTo>
                  <a:pt x="278440" y="4102247"/>
                </a:lnTo>
                <a:lnTo>
                  <a:pt x="214735" y="4107575"/>
                </a:lnTo>
                <a:lnTo>
                  <a:pt x="146655" y="4111515"/>
                </a:lnTo>
                <a:lnTo>
                  <a:pt x="74857" y="4113960"/>
                </a:lnTo>
                <a:lnTo>
                  <a:pt x="0" y="4114800"/>
                </a:lnTo>
              </a:path>
            </a:pathLst>
          </a:custGeom>
          <a:noFill/>
          <a:ln w="25908">
            <a:solidFill>
              <a:srgbClr val="80000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dirty="0"/>
          </a:p>
        </p:txBody>
      </p:sp>
      <p:sp>
        <p:nvSpPr>
          <p:cNvPr id="92171" name="object 17">
            <a:extLst>
              <a:ext uri="{FF2B5EF4-FFF2-40B4-BE49-F238E27FC236}">
                <a16:creationId xmlns:a16="http://schemas.microsoft.com/office/drawing/2014/main" id="{891E6723-815A-FE67-3337-C0E6BEE6755F}"/>
              </a:ext>
            </a:extLst>
          </p:cNvPr>
          <p:cNvSpPr txBox="1">
            <a:spLocks noChangeArrowheads="1"/>
          </p:cNvSpPr>
          <p:nvPr/>
        </p:nvSpPr>
        <p:spPr bwMode="auto">
          <a:xfrm>
            <a:off x="7594600" y="3252788"/>
            <a:ext cx="3530600" cy="18161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35560" rIns="0" bIns="0">
            <a:spAutoFit/>
          </a:bodyPr>
          <a:lstStyle>
            <a:lvl1pPr marL="92075">
              <a:spcBef>
                <a:spcPct val="20000"/>
              </a:spcBef>
              <a:buFont typeface="Arial" panose="020B0604020202020204" pitchFamily="34" charset="0"/>
              <a:buChar char="•"/>
              <a:defRPr sz="3200" b="1">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b="1">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b="1">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b="1">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b="1">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9pPr>
          </a:lstStyle>
          <a:p>
            <a:pPr>
              <a:spcBef>
                <a:spcPts val="275"/>
              </a:spcBef>
              <a:buFontTx/>
              <a:buNone/>
            </a:pPr>
            <a:r>
              <a:rPr lang="en-US" altLang="en-US" sz="2800" dirty="0">
                <a:solidFill>
                  <a:srgbClr val="800000"/>
                </a:solidFill>
                <a:latin typeface="Arial" panose="020B0604020202020204" pitchFamily="34" charset="0"/>
                <a:cs typeface="Arial" panose="020B0604020202020204" pitchFamily="34" charset="0"/>
              </a:rPr>
              <a:t>Column 1: </a:t>
            </a:r>
            <a:r>
              <a:rPr lang="en-US" altLang="en-US" sz="2800" dirty="0">
                <a:solidFill>
                  <a:srgbClr val="172C4A"/>
                </a:solidFill>
                <a:latin typeface="Arial" panose="020B0604020202020204" pitchFamily="34" charset="0"/>
                <a:cs typeface="Arial" panose="020B0604020202020204" pitchFamily="34" charset="0"/>
              </a:rPr>
              <a:t>List all  of the processing  steps from the  Process Flow Chart</a:t>
            </a:r>
            <a:endParaRPr lang="en-US" altLang="en-US" sz="2800" b="0" dirty="0">
              <a:latin typeface="Arial" panose="020B0604020202020204" pitchFamily="34" charset="0"/>
              <a:cs typeface="Arial" panose="020B0604020202020204" pitchFamily="34" charset="0"/>
            </a:endParaRPr>
          </a:p>
        </p:txBody>
      </p:sp>
    </p:spTree>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a:extLst>
              <a:ext uri="{FF2B5EF4-FFF2-40B4-BE49-F238E27FC236}">
                <a16:creationId xmlns:a16="http://schemas.microsoft.com/office/drawing/2014/main" id="{8F538613-F58D-4734-9DD2-AD351A58C13D}"/>
              </a:ext>
            </a:extLst>
          </p:cNvPr>
          <p:cNvSpPr>
            <a:spLocks noGrp="1" noChangeArrowheads="1"/>
          </p:cNvSpPr>
          <p:nvPr>
            <p:ph type="title"/>
          </p:nvPr>
        </p:nvSpPr>
        <p:spPr>
          <a:xfrm>
            <a:off x="1295400" y="331788"/>
            <a:ext cx="10210800" cy="1143000"/>
          </a:xfrm>
        </p:spPr>
        <p:txBody>
          <a:bodyPr>
            <a:normAutofit fontScale="90000"/>
          </a:bodyPr>
          <a:lstStyle/>
          <a:p>
            <a:pPr algn="ctr" eaLnBrk="1" hangingPunct="1">
              <a:defRPr/>
            </a:pPr>
            <a:r>
              <a:rPr lang="en-US" altLang="en-US" sz="4800" dirty="0">
                <a:ea typeface="MS PGothic" panose="020B0600070205080204" pitchFamily="34" charset="-128"/>
              </a:rPr>
              <a:t>Use the FDA Hazard Guide to help identify the potential hazards for analysis</a:t>
            </a:r>
          </a:p>
        </p:txBody>
      </p:sp>
      <p:sp>
        <p:nvSpPr>
          <p:cNvPr id="2" name="Slide Number Placeholder 1">
            <a:extLst>
              <a:ext uri="{FF2B5EF4-FFF2-40B4-BE49-F238E27FC236}">
                <a16:creationId xmlns:a16="http://schemas.microsoft.com/office/drawing/2014/main" id="{5004DF33-5286-41E4-9942-A755D1FD4224}"/>
              </a:ext>
            </a:extLst>
          </p:cNvPr>
          <p:cNvSpPr>
            <a:spLocks noGrp="1"/>
          </p:cNvSpPr>
          <p:nvPr>
            <p:ph type="sldNum" sz="quarter" idx="12"/>
          </p:nvPr>
        </p:nvSpPr>
        <p:spPr/>
        <p:txBody>
          <a:bodyPr/>
          <a:lstStyle/>
          <a:p>
            <a:fld id="{2D4FA31A-ABA5-4667-BACC-3489C0083671}" type="slidenum">
              <a:rPr lang="en-US" altLang="en-US" smtClean="0"/>
              <a:pPr/>
              <a:t>62</a:t>
            </a:fld>
            <a:endParaRPr lang="en-US" altLang="en-US" dirty="0"/>
          </a:p>
        </p:txBody>
      </p:sp>
      <p:sp>
        <p:nvSpPr>
          <p:cNvPr id="94211" name="object 3">
            <a:extLst>
              <a:ext uri="{FF2B5EF4-FFF2-40B4-BE49-F238E27FC236}">
                <a16:creationId xmlns:a16="http://schemas.microsoft.com/office/drawing/2014/main" id="{25EDD5CE-B552-4E4D-C3D7-AC7CC849865F}"/>
              </a:ext>
            </a:extLst>
          </p:cNvPr>
          <p:cNvSpPr txBox="1">
            <a:spLocks noChangeArrowheads="1"/>
          </p:cNvSpPr>
          <p:nvPr/>
        </p:nvSpPr>
        <p:spPr bwMode="auto">
          <a:xfrm>
            <a:off x="5954713" y="2692400"/>
            <a:ext cx="5551487" cy="3459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12700" rIns="0" bIns="0">
            <a:spAutoFit/>
          </a:bodyPr>
          <a:lstStyle>
            <a:lvl1pPr marL="12700">
              <a:spcBef>
                <a:spcPct val="20000"/>
              </a:spcBef>
              <a:buFont typeface="Arial" panose="020B0604020202020204" pitchFamily="34" charset="0"/>
              <a:buChar char="•"/>
              <a:defRPr sz="3200" b="1">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b="1">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b="1">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b="1">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b="1">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9pPr>
          </a:lstStyle>
          <a:p>
            <a:pPr>
              <a:spcBef>
                <a:spcPts val="2038"/>
              </a:spcBef>
              <a:buFontTx/>
              <a:buNone/>
            </a:pPr>
            <a:r>
              <a:rPr lang="en-US" altLang="en-US" b="0" dirty="0">
                <a:solidFill>
                  <a:srgbClr val="172C4A"/>
                </a:solidFill>
                <a:cs typeface="Arial" panose="020B0604020202020204" pitchFamily="34" charset="0"/>
              </a:rPr>
              <a:t>“… guidance describes  the Agency’s current  thinking on a topic and  should be viewed only as  recommendations …”</a:t>
            </a:r>
            <a:endParaRPr lang="en-US" altLang="en-US" b="0" dirty="0">
              <a:cs typeface="Arial" panose="020B0604020202020204" pitchFamily="34" charset="0"/>
            </a:endParaRPr>
          </a:p>
          <a:p>
            <a:pPr>
              <a:spcBef>
                <a:spcPts val="13"/>
              </a:spcBef>
              <a:buFontTx/>
              <a:buNone/>
            </a:pPr>
            <a:endParaRPr lang="en-US" altLang="en-US" b="0" dirty="0">
              <a:cs typeface="Arial" panose="020B0604020202020204" pitchFamily="34" charset="0"/>
            </a:endParaRPr>
          </a:p>
          <a:p>
            <a:pPr>
              <a:spcBef>
                <a:spcPct val="0"/>
              </a:spcBef>
              <a:buFontTx/>
              <a:buNone/>
            </a:pPr>
            <a:r>
              <a:rPr lang="en-US" altLang="en-US" b="0" dirty="0">
                <a:solidFill>
                  <a:srgbClr val="172C4A"/>
                </a:solidFill>
                <a:cs typeface="Arial" panose="020B0604020202020204" pitchFamily="34" charset="0"/>
              </a:rPr>
              <a:t>Recommendations lead to</a:t>
            </a:r>
            <a:endParaRPr lang="en-US" altLang="en-US" b="0" dirty="0">
              <a:cs typeface="Arial" panose="020B0604020202020204" pitchFamily="34" charset="0"/>
            </a:endParaRPr>
          </a:p>
          <a:p>
            <a:pPr>
              <a:spcBef>
                <a:spcPct val="0"/>
              </a:spcBef>
              <a:buFontTx/>
              <a:buNone/>
            </a:pPr>
            <a:r>
              <a:rPr lang="en-US" altLang="en-US" b="0" dirty="0">
                <a:solidFill>
                  <a:srgbClr val="172C4A"/>
                </a:solidFill>
                <a:cs typeface="Arial" panose="020B0604020202020204" pitchFamily="34" charset="0"/>
              </a:rPr>
              <a:t>successful compliance</a:t>
            </a:r>
            <a:endParaRPr lang="en-US" altLang="en-US" b="0" dirty="0">
              <a:cs typeface="Arial" panose="020B0604020202020204" pitchFamily="34" charset="0"/>
            </a:endParaRPr>
          </a:p>
        </p:txBody>
      </p:sp>
      <p:sp>
        <p:nvSpPr>
          <p:cNvPr id="11" name="Rounded Rectangle 22">
            <a:extLst>
              <a:ext uri="{FF2B5EF4-FFF2-40B4-BE49-F238E27FC236}">
                <a16:creationId xmlns:a16="http://schemas.microsoft.com/office/drawing/2014/main" id="{2FF5B28A-4FC8-37F4-E7AF-BFBC2513C5C4}"/>
              </a:ext>
            </a:extLst>
          </p:cNvPr>
          <p:cNvSpPr/>
          <p:nvPr/>
        </p:nvSpPr>
        <p:spPr bwMode="auto">
          <a:xfrm>
            <a:off x="5952066" y="1974761"/>
            <a:ext cx="1033516" cy="514975"/>
          </a:xfrm>
          <a:prstGeom prst="roundRect">
            <a:avLst/>
          </a:prstGeom>
          <a:solidFill>
            <a:schemeClr val="tx2">
              <a:lumMod val="5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r>
              <a:rPr lang="en-US" sz="2400" dirty="0">
                <a:solidFill>
                  <a:srgbClr val="FFC000"/>
                </a:solidFill>
                <a:cs typeface="Calibri"/>
              </a:rPr>
              <a:t>AD1-3</a:t>
            </a:r>
            <a:endParaRPr lang="en-US" dirty="0"/>
          </a:p>
        </p:txBody>
      </p:sp>
      <p:grpSp>
        <p:nvGrpSpPr>
          <p:cNvPr id="10" name="Group 9">
            <a:extLst>
              <a:ext uri="{FF2B5EF4-FFF2-40B4-BE49-F238E27FC236}">
                <a16:creationId xmlns:a16="http://schemas.microsoft.com/office/drawing/2014/main" id="{8E493203-0FAF-4B1E-8A39-956899ED67A9}"/>
              </a:ext>
            </a:extLst>
          </p:cNvPr>
          <p:cNvGrpSpPr/>
          <p:nvPr/>
        </p:nvGrpSpPr>
        <p:grpSpPr>
          <a:xfrm>
            <a:off x="1373382" y="1621728"/>
            <a:ext cx="3326683" cy="4882834"/>
            <a:chOff x="1173880" y="1538603"/>
            <a:chExt cx="3326683" cy="4882834"/>
          </a:xfrm>
        </p:grpSpPr>
        <p:sp>
          <p:nvSpPr>
            <p:cNvPr id="12" name="TextBox 4">
              <a:extLst>
                <a:ext uri="{FF2B5EF4-FFF2-40B4-BE49-F238E27FC236}">
                  <a16:creationId xmlns:a16="http://schemas.microsoft.com/office/drawing/2014/main" id="{A58F10D7-A376-4350-8324-30D2B9D3F45F}"/>
                </a:ext>
              </a:extLst>
            </p:cNvPr>
            <p:cNvSpPr txBox="1">
              <a:spLocks noChangeArrowheads="1"/>
            </p:cNvSpPr>
            <p:nvPr/>
          </p:nvSpPr>
          <p:spPr bwMode="auto">
            <a:xfrm>
              <a:off x="1524632" y="5864730"/>
              <a:ext cx="2625178" cy="5567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b="1">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b="1">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b="1">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b="1">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b="1">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9pPr>
            </a:lstStyle>
            <a:p>
              <a:pPr>
                <a:spcBef>
                  <a:spcPct val="0"/>
                </a:spcBef>
                <a:buFontTx/>
                <a:buNone/>
              </a:pPr>
              <a:r>
                <a:rPr lang="en-US" altLang="en-US" sz="2800" dirty="0">
                  <a:solidFill>
                    <a:srgbClr val="FFCC00"/>
                  </a:solidFill>
                  <a:latin typeface="Arial" panose="020B0604020202020204" pitchFamily="34" charset="0"/>
                </a:rPr>
                <a:t>GOLD BOOK</a:t>
              </a:r>
            </a:p>
          </p:txBody>
        </p:sp>
        <p:pic>
          <p:nvPicPr>
            <p:cNvPr id="13" name="Picture 12" descr="Diagram&#10;&#10;Description automatically generated">
              <a:extLst>
                <a:ext uri="{FF2B5EF4-FFF2-40B4-BE49-F238E27FC236}">
                  <a16:creationId xmlns:a16="http://schemas.microsoft.com/office/drawing/2014/main" id="{903074FA-6390-43AD-B1DE-C871E08197A9}"/>
                </a:ext>
              </a:extLst>
            </p:cNvPr>
            <p:cNvPicPr>
              <a:picLocks noChangeAspect="1"/>
            </p:cNvPicPr>
            <p:nvPr/>
          </p:nvPicPr>
          <p:blipFill rotWithShape="1">
            <a:blip r:embed="rId3">
              <a:extLst>
                <a:ext uri="{28A0092B-C50C-407E-A947-70E740481C1C}">
                  <a14:useLocalDpi xmlns:a14="http://schemas.microsoft.com/office/drawing/2010/main" val="0"/>
                </a:ext>
              </a:extLst>
            </a:blip>
            <a:srcRect b="1676"/>
            <a:stretch/>
          </p:blipFill>
          <p:spPr>
            <a:xfrm>
              <a:off x="1173880" y="1538603"/>
              <a:ext cx="3326683" cy="4247055"/>
            </a:xfrm>
            <a:prstGeom prst="rect">
              <a:avLst/>
            </a:prstGeom>
          </p:spPr>
        </p:pic>
        <p:sp>
          <p:nvSpPr>
            <p:cNvPr id="15" name="TextBox 14">
              <a:extLst>
                <a:ext uri="{FF2B5EF4-FFF2-40B4-BE49-F238E27FC236}">
                  <a16:creationId xmlns:a16="http://schemas.microsoft.com/office/drawing/2014/main" id="{FE3A4093-11C8-4757-B9B0-5BBEE12AA5E4}"/>
                </a:ext>
              </a:extLst>
            </p:cNvPr>
            <p:cNvSpPr txBox="1"/>
            <p:nvPr/>
          </p:nvSpPr>
          <p:spPr bwMode="auto">
            <a:xfrm>
              <a:off x="1698625" y="2897188"/>
              <a:ext cx="2422525" cy="557212"/>
            </a:xfrm>
            <a:prstGeom prst="rect">
              <a:avLst/>
            </a:prstGeom>
            <a:solidFill>
              <a:schemeClr val="accent1">
                <a:lumMod val="50000"/>
              </a:schemeClr>
            </a:solidFill>
          </p:spPr>
          <p:txBody>
            <a:bodyPr>
              <a:spAutoFit/>
            </a:bodyPr>
            <a:lstStyle/>
            <a:p>
              <a:pPr algn="ctr">
                <a:defRPr/>
              </a:pPr>
              <a:r>
                <a:rPr lang="en-US" sz="2800" b="1" dirty="0">
                  <a:solidFill>
                    <a:srgbClr val="FFCC00"/>
                  </a:solidFill>
                </a:rPr>
                <a:t>FDA GUIDE</a:t>
              </a:r>
            </a:p>
          </p:txBody>
        </p:sp>
      </p:grpSp>
      <p:sp>
        <p:nvSpPr>
          <p:cNvPr id="14" name="Rounded Rectangle 22">
            <a:extLst>
              <a:ext uri="{FF2B5EF4-FFF2-40B4-BE49-F238E27FC236}">
                <a16:creationId xmlns:a16="http://schemas.microsoft.com/office/drawing/2014/main" id="{808279E0-A35F-471C-BFBC-7552429CE6AA}"/>
              </a:ext>
            </a:extLst>
          </p:cNvPr>
          <p:cNvSpPr/>
          <p:nvPr/>
        </p:nvSpPr>
        <p:spPr bwMode="auto">
          <a:xfrm>
            <a:off x="1644418" y="5988428"/>
            <a:ext cx="2559537" cy="525870"/>
          </a:xfrm>
          <a:prstGeom prst="roundRect">
            <a:avLst/>
          </a:prstGeom>
          <a:solidFill>
            <a:schemeClr val="tx2">
              <a:lumMod val="5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r>
              <a:rPr lang="en-US" sz="3200" b="1" dirty="0">
                <a:solidFill>
                  <a:srgbClr val="FFC000"/>
                </a:solidFill>
                <a:cs typeface="Calibri"/>
              </a:rPr>
              <a:t>GOLD BOOK</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Table&#10;&#10;Description automatically generated">
            <a:extLst>
              <a:ext uri="{FF2B5EF4-FFF2-40B4-BE49-F238E27FC236}">
                <a16:creationId xmlns:a16="http://schemas.microsoft.com/office/drawing/2014/main" id="{AB72DB0E-B7A9-487A-A252-4E0FA283C6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32563" y="1775308"/>
            <a:ext cx="3774523" cy="4768681"/>
          </a:xfrm>
          <a:prstGeom prst="rect">
            <a:avLst/>
          </a:prstGeom>
          <a:ln>
            <a:solidFill>
              <a:schemeClr val="accent1">
                <a:lumMod val="75000"/>
              </a:schemeClr>
            </a:solidFill>
          </a:ln>
        </p:spPr>
      </p:pic>
      <p:pic>
        <p:nvPicPr>
          <p:cNvPr id="4" name="Picture 3" descr="Table&#10;&#10;Description automatically generated">
            <a:extLst>
              <a:ext uri="{FF2B5EF4-FFF2-40B4-BE49-F238E27FC236}">
                <a16:creationId xmlns:a16="http://schemas.microsoft.com/office/drawing/2014/main" id="{59DCBF31-D4AC-4E5D-A2D1-E7F8835E9BD6}"/>
              </a:ext>
            </a:extLst>
          </p:cNvPr>
          <p:cNvPicPr>
            <a:picLocks noChangeAspect="1"/>
          </p:cNvPicPr>
          <p:nvPr/>
        </p:nvPicPr>
        <p:blipFill rotWithShape="1">
          <a:blip r:embed="rId4">
            <a:extLst>
              <a:ext uri="{28A0092B-C50C-407E-A947-70E740481C1C}">
                <a14:useLocalDpi xmlns:a14="http://schemas.microsoft.com/office/drawing/2010/main" val="0"/>
              </a:ext>
            </a:extLst>
          </a:blip>
          <a:srcRect t="790"/>
          <a:stretch/>
        </p:blipFill>
        <p:spPr>
          <a:xfrm>
            <a:off x="890605" y="2176462"/>
            <a:ext cx="3626899" cy="4545693"/>
          </a:xfrm>
          <a:prstGeom prst="rect">
            <a:avLst/>
          </a:prstGeom>
          <a:ln>
            <a:solidFill>
              <a:schemeClr val="accent1">
                <a:lumMod val="75000"/>
              </a:schemeClr>
            </a:solidFill>
          </a:ln>
        </p:spPr>
      </p:pic>
      <p:sp>
        <p:nvSpPr>
          <p:cNvPr id="69634" name="Rectangle 2">
            <a:extLst>
              <a:ext uri="{FF2B5EF4-FFF2-40B4-BE49-F238E27FC236}">
                <a16:creationId xmlns:a16="http://schemas.microsoft.com/office/drawing/2014/main" id="{E2DC9B22-1D13-45CD-8467-EEBFF2A6B3CE}"/>
              </a:ext>
            </a:extLst>
          </p:cNvPr>
          <p:cNvSpPr>
            <a:spLocks noGrp="1"/>
          </p:cNvSpPr>
          <p:nvPr>
            <p:ph type="title"/>
          </p:nvPr>
        </p:nvSpPr>
        <p:spPr>
          <a:xfrm>
            <a:off x="1295400" y="447675"/>
            <a:ext cx="10210800" cy="1143000"/>
          </a:xfrm>
        </p:spPr>
        <p:txBody>
          <a:bodyPr>
            <a:normAutofit fontScale="90000"/>
          </a:bodyPr>
          <a:lstStyle/>
          <a:p>
            <a:pPr algn="ctr" eaLnBrk="1" hangingPunct="1">
              <a:defRPr/>
            </a:pPr>
            <a:r>
              <a:rPr lang="en-US" altLang="en-US" dirty="0">
                <a:ea typeface="MS PGothic" panose="020B0600070205080204" pitchFamily="34" charset="-128"/>
              </a:rPr>
              <a:t>Search for the potential hazards for the Fresh ‘Wild’ Mahi-mahi Fillets </a:t>
            </a:r>
            <a:r>
              <a:rPr lang="en-US" altLang="en-US" sz="3200" dirty="0">
                <a:ea typeface="MS PGothic" panose="020B0600070205080204" pitchFamily="34" charset="-128"/>
              </a:rPr>
              <a:t>(XYZ Seafood Company)</a:t>
            </a:r>
            <a:endParaRPr lang="en-US" altLang="en-US" dirty="0">
              <a:ea typeface="MS PGothic" panose="020B0600070205080204" pitchFamily="34" charset="-128"/>
            </a:endParaRPr>
          </a:p>
        </p:txBody>
      </p:sp>
      <p:sp>
        <p:nvSpPr>
          <p:cNvPr id="2" name="Slide Number Placeholder 1">
            <a:extLst>
              <a:ext uri="{FF2B5EF4-FFF2-40B4-BE49-F238E27FC236}">
                <a16:creationId xmlns:a16="http://schemas.microsoft.com/office/drawing/2014/main" id="{7CCB4DAF-BB7E-4D25-A866-0B3C8DBFB8D5}"/>
              </a:ext>
            </a:extLst>
          </p:cNvPr>
          <p:cNvSpPr>
            <a:spLocks noGrp="1"/>
          </p:cNvSpPr>
          <p:nvPr>
            <p:ph type="sldNum" sz="quarter" idx="12"/>
          </p:nvPr>
        </p:nvSpPr>
        <p:spPr/>
        <p:txBody>
          <a:bodyPr/>
          <a:lstStyle/>
          <a:p>
            <a:fld id="{2D4FA31A-ABA5-4667-BACC-3489C0083671}" type="slidenum">
              <a:rPr lang="en-US" altLang="en-US" smtClean="0"/>
              <a:pPr/>
              <a:t>63</a:t>
            </a:fld>
            <a:endParaRPr lang="en-US" altLang="en-US" dirty="0"/>
          </a:p>
        </p:txBody>
      </p:sp>
      <p:pic>
        <p:nvPicPr>
          <p:cNvPr id="8" name="Picture 7" descr="Table, calendar&#10;&#10;Description automatically generated">
            <a:extLst>
              <a:ext uri="{FF2B5EF4-FFF2-40B4-BE49-F238E27FC236}">
                <a16:creationId xmlns:a16="http://schemas.microsoft.com/office/drawing/2014/main" id="{9ED68B63-8792-4A1B-857F-B789CB0AE0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71708" y="2447017"/>
            <a:ext cx="5104696" cy="3937908"/>
          </a:xfrm>
          <a:prstGeom prst="rect">
            <a:avLst/>
          </a:prstGeom>
          <a:ln>
            <a:solidFill>
              <a:schemeClr val="accent1">
                <a:lumMod val="75000"/>
              </a:schemeClr>
            </a:solidFill>
          </a:ln>
        </p:spPr>
      </p:pic>
      <p:sp>
        <p:nvSpPr>
          <p:cNvPr id="96263" name="object 8">
            <a:extLst>
              <a:ext uri="{FF2B5EF4-FFF2-40B4-BE49-F238E27FC236}">
                <a16:creationId xmlns:a16="http://schemas.microsoft.com/office/drawing/2014/main" id="{985AE357-CBD5-E71C-5138-65DC853D61CF}"/>
              </a:ext>
            </a:extLst>
          </p:cNvPr>
          <p:cNvSpPr txBox="1">
            <a:spLocks noChangeArrowheads="1"/>
          </p:cNvSpPr>
          <p:nvPr/>
        </p:nvSpPr>
        <p:spPr bwMode="auto">
          <a:xfrm>
            <a:off x="8299873" y="4921023"/>
            <a:ext cx="3679825" cy="133191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87630" rIns="0" bIns="0">
            <a:spAutoFit/>
          </a:bodyPr>
          <a:lstStyle>
            <a:lvl1pPr marL="1588">
              <a:spcBef>
                <a:spcPct val="20000"/>
              </a:spcBef>
              <a:buFont typeface="Arial" panose="020B0604020202020204" pitchFamily="34" charset="0"/>
              <a:buChar char="•"/>
              <a:defRPr sz="3200" b="1">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b="1">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b="1">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b="1">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b="1">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9pPr>
          </a:lstStyle>
          <a:p>
            <a:pPr algn="ctr">
              <a:spcBef>
                <a:spcPts val="688"/>
              </a:spcBef>
              <a:buFontTx/>
              <a:buNone/>
            </a:pPr>
            <a:r>
              <a:rPr lang="en-US" altLang="en-US" sz="2400" dirty="0">
                <a:solidFill>
                  <a:srgbClr val="800000"/>
                </a:solidFill>
                <a:latin typeface="Arial" panose="020B0604020202020204" pitchFamily="34" charset="0"/>
                <a:cs typeface="Arial" panose="020B0604020202020204" pitchFamily="34" charset="0"/>
              </a:rPr>
              <a:t>Table 3-4</a:t>
            </a:r>
            <a:endParaRPr lang="en-US" altLang="en-US" sz="2400" b="0" dirty="0">
              <a:latin typeface="Arial" panose="020B0604020202020204" pitchFamily="34" charset="0"/>
              <a:cs typeface="Arial" panose="020B0604020202020204" pitchFamily="34" charset="0"/>
            </a:endParaRPr>
          </a:p>
          <a:p>
            <a:pPr algn="ctr">
              <a:spcBef>
                <a:spcPts val="75"/>
              </a:spcBef>
              <a:buFontTx/>
              <a:buNone/>
            </a:pPr>
            <a:r>
              <a:rPr lang="en-US" altLang="en-US" sz="2800" dirty="0">
                <a:solidFill>
                  <a:srgbClr val="800000"/>
                </a:solidFill>
                <a:latin typeface="Arial" panose="020B0604020202020204" pitchFamily="34" charset="0"/>
                <a:cs typeface="Arial" panose="020B0604020202020204" pitchFamily="34" charset="0"/>
              </a:rPr>
              <a:t>Process-Related  Hazards</a:t>
            </a:r>
            <a:endParaRPr lang="en-US" altLang="en-US" sz="2800" b="0" dirty="0">
              <a:latin typeface="Arial" panose="020B0604020202020204" pitchFamily="34" charset="0"/>
              <a:cs typeface="Arial" panose="020B0604020202020204" pitchFamily="34" charset="0"/>
            </a:endParaRPr>
          </a:p>
        </p:txBody>
      </p:sp>
      <p:sp>
        <p:nvSpPr>
          <p:cNvPr id="96265" name="object 10">
            <a:extLst>
              <a:ext uri="{FF2B5EF4-FFF2-40B4-BE49-F238E27FC236}">
                <a16:creationId xmlns:a16="http://schemas.microsoft.com/office/drawing/2014/main" id="{67E471CB-1BBF-169A-AF3B-E250F2AD89C8}"/>
              </a:ext>
            </a:extLst>
          </p:cNvPr>
          <p:cNvSpPr>
            <a:spLocks/>
          </p:cNvSpPr>
          <p:nvPr/>
        </p:nvSpPr>
        <p:spPr bwMode="auto">
          <a:xfrm>
            <a:off x="2410406" y="4487681"/>
            <a:ext cx="3052014" cy="1380973"/>
          </a:xfrm>
          <a:custGeom>
            <a:avLst/>
            <a:gdLst>
              <a:gd name="T0" fmla="*/ 0 w 3496310"/>
              <a:gd name="T1" fmla="*/ 11980 h 1938654"/>
              <a:gd name="T2" fmla="*/ 455295 w 3496310"/>
              <a:gd name="T3" fmla="*/ 11980 h 1938654"/>
              <a:gd name="T4" fmla="*/ 455295 w 3496310"/>
              <a:gd name="T5" fmla="*/ 0 h 1938654"/>
              <a:gd name="T6" fmla="*/ 0 w 3496310"/>
              <a:gd name="T7" fmla="*/ 0 h 1938654"/>
              <a:gd name="T8" fmla="*/ 0 w 3496310"/>
              <a:gd name="T9" fmla="*/ 11980 h 193865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496310" h="1938654">
                <a:moveTo>
                  <a:pt x="0" y="1938527"/>
                </a:moveTo>
                <a:lnTo>
                  <a:pt x="3496055" y="1938527"/>
                </a:lnTo>
                <a:lnTo>
                  <a:pt x="3496055" y="0"/>
                </a:lnTo>
                <a:lnTo>
                  <a:pt x="0" y="0"/>
                </a:lnTo>
                <a:lnTo>
                  <a:pt x="0" y="193852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dirty="0"/>
          </a:p>
        </p:txBody>
      </p:sp>
      <p:sp>
        <p:nvSpPr>
          <p:cNvPr id="96266" name="object 11">
            <a:extLst>
              <a:ext uri="{FF2B5EF4-FFF2-40B4-BE49-F238E27FC236}">
                <a16:creationId xmlns:a16="http://schemas.microsoft.com/office/drawing/2014/main" id="{864DBC12-2E3E-4D1F-942F-FDBB15766654}"/>
              </a:ext>
            </a:extLst>
          </p:cNvPr>
          <p:cNvSpPr txBox="1">
            <a:spLocks noChangeArrowheads="1"/>
          </p:cNvSpPr>
          <p:nvPr/>
        </p:nvSpPr>
        <p:spPr bwMode="auto">
          <a:xfrm>
            <a:off x="2450093" y="4556202"/>
            <a:ext cx="2870200" cy="124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13335" rIns="0" bIns="0">
            <a:spAutoFit/>
          </a:bodyPr>
          <a:lstStyle>
            <a:lvl1pPr marL="12700" indent="1588">
              <a:spcBef>
                <a:spcPct val="20000"/>
              </a:spcBef>
              <a:buFont typeface="Arial" panose="020B0604020202020204" pitchFamily="34" charset="0"/>
              <a:buChar char="•"/>
              <a:defRPr sz="3200" b="1">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b="1">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b="1">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b="1">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b="1">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9pPr>
          </a:lstStyle>
          <a:p>
            <a:pPr algn="ctr">
              <a:spcBef>
                <a:spcPts val="100"/>
              </a:spcBef>
              <a:buFontTx/>
              <a:buNone/>
            </a:pPr>
            <a:r>
              <a:rPr lang="en-US" altLang="en-US" sz="2400" dirty="0">
                <a:solidFill>
                  <a:srgbClr val="800000"/>
                </a:solidFill>
                <a:latin typeface="Arial" panose="020B0604020202020204" pitchFamily="34" charset="0"/>
                <a:cs typeface="Arial" panose="020B0604020202020204" pitchFamily="34" charset="0"/>
              </a:rPr>
              <a:t>Tables 3-2 and 3-3  </a:t>
            </a:r>
            <a:r>
              <a:rPr lang="en-US" altLang="en-US" sz="2800" dirty="0">
                <a:solidFill>
                  <a:srgbClr val="800000"/>
                </a:solidFill>
                <a:latin typeface="Arial" panose="020B0604020202020204" pitchFamily="34" charset="0"/>
                <a:cs typeface="Arial" panose="020B0604020202020204" pitchFamily="34" charset="0"/>
              </a:rPr>
              <a:t>Species-Related Hazards</a:t>
            </a:r>
            <a:endParaRPr lang="en-US" altLang="en-US" sz="2800" b="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1530032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Table&#10;&#10;Description automatically generated">
            <a:extLst>
              <a:ext uri="{FF2B5EF4-FFF2-40B4-BE49-F238E27FC236}">
                <a16:creationId xmlns:a16="http://schemas.microsoft.com/office/drawing/2014/main" id="{45102911-C547-4D49-90F4-A6647ED218C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5998" y="1525202"/>
            <a:ext cx="9983469" cy="5109707"/>
          </a:xfrm>
          <a:prstGeom prst="rect">
            <a:avLst/>
          </a:prstGeom>
        </p:spPr>
      </p:pic>
      <p:sp>
        <p:nvSpPr>
          <p:cNvPr id="98313" name="object 6">
            <a:extLst>
              <a:ext uri="{FF2B5EF4-FFF2-40B4-BE49-F238E27FC236}">
                <a16:creationId xmlns:a16="http://schemas.microsoft.com/office/drawing/2014/main" id="{A0FA99D4-30F1-850C-C843-637DD7BE2E70}"/>
              </a:ext>
            </a:extLst>
          </p:cNvPr>
          <p:cNvSpPr>
            <a:spLocks/>
          </p:cNvSpPr>
          <p:nvPr/>
        </p:nvSpPr>
        <p:spPr bwMode="auto">
          <a:xfrm>
            <a:off x="1828800" y="5695791"/>
            <a:ext cx="8389257" cy="483845"/>
          </a:xfrm>
          <a:custGeom>
            <a:avLst/>
            <a:gdLst>
              <a:gd name="T0" fmla="*/ 0 w 7618730"/>
              <a:gd name="T1" fmla="*/ 82550 h 495300"/>
              <a:gd name="T2" fmla="*/ 6486 w 7618730"/>
              <a:gd name="T3" fmla="*/ 50417 h 495300"/>
              <a:gd name="T4" fmla="*/ 24177 w 7618730"/>
              <a:gd name="T5" fmla="*/ 24177 h 495300"/>
              <a:gd name="T6" fmla="*/ 50417 w 7618730"/>
              <a:gd name="T7" fmla="*/ 6486 h 495300"/>
              <a:gd name="T8" fmla="*/ 82550 w 7618730"/>
              <a:gd name="T9" fmla="*/ 0 h 495300"/>
              <a:gd name="T10" fmla="*/ 7535926 w 7618730"/>
              <a:gd name="T11" fmla="*/ 0 h 495300"/>
              <a:gd name="T12" fmla="*/ 7568058 w 7618730"/>
              <a:gd name="T13" fmla="*/ 6486 h 495300"/>
              <a:gd name="T14" fmla="*/ 7594298 w 7618730"/>
              <a:gd name="T15" fmla="*/ 24177 h 495300"/>
              <a:gd name="T16" fmla="*/ 7611989 w 7618730"/>
              <a:gd name="T17" fmla="*/ 50417 h 495300"/>
              <a:gd name="T18" fmla="*/ 7618476 w 7618730"/>
              <a:gd name="T19" fmla="*/ 82550 h 495300"/>
              <a:gd name="T20" fmla="*/ 7618476 w 7618730"/>
              <a:gd name="T21" fmla="*/ 412750 h 495300"/>
              <a:gd name="T22" fmla="*/ 7611989 w 7618730"/>
              <a:gd name="T23" fmla="*/ 444882 h 495300"/>
              <a:gd name="T24" fmla="*/ 7594298 w 7618730"/>
              <a:gd name="T25" fmla="*/ 471122 h 495300"/>
              <a:gd name="T26" fmla="*/ 7568058 w 7618730"/>
              <a:gd name="T27" fmla="*/ 488813 h 495300"/>
              <a:gd name="T28" fmla="*/ 7535926 w 7618730"/>
              <a:gd name="T29" fmla="*/ 495300 h 495300"/>
              <a:gd name="T30" fmla="*/ 82550 w 7618730"/>
              <a:gd name="T31" fmla="*/ 495300 h 495300"/>
              <a:gd name="T32" fmla="*/ 50417 w 7618730"/>
              <a:gd name="T33" fmla="*/ 488813 h 495300"/>
              <a:gd name="T34" fmla="*/ 24177 w 7618730"/>
              <a:gd name="T35" fmla="*/ 471122 h 495300"/>
              <a:gd name="T36" fmla="*/ 6486 w 7618730"/>
              <a:gd name="T37" fmla="*/ 444882 h 495300"/>
              <a:gd name="T38" fmla="*/ 0 w 7618730"/>
              <a:gd name="T39" fmla="*/ 412750 h 495300"/>
              <a:gd name="T40" fmla="*/ 0 w 7618730"/>
              <a:gd name="T41" fmla="*/ 82550 h 49530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7618730" h="495300">
                <a:moveTo>
                  <a:pt x="0" y="82550"/>
                </a:moveTo>
                <a:lnTo>
                  <a:pt x="6486" y="50417"/>
                </a:lnTo>
                <a:lnTo>
                  <a:pt x="24177" y="24177"/>
                </a:lnTo>
                <a:lnTo>
                  <a:pt x="50417" y="6486"/>
                </a:lnTo>
                <a:lnTo>
                  <a:pt x="82550" y="0"/>
                </a:lnTo>
                <a:lnTo>
                  <a:pt x="7535926" y="0"/>
                </a:lnTo>
                <a:lnTo>
                  <a:pt x="7568058" y="6486"/>
                </a:lnTo>
                <a:lnTo>
                  <a:pt x="7594298" y="24177"/>
                </a:lnTo>
                <a:lnTo>
                  <a:pt x="7611989" y="50417"/>
                </a:lnTo>
                <a:lnTo>
                  <a:pt x="7618476" y="82550"/>
                </a:lnTo>
                <a:lnTo>
                  <a:pt x="7618476" y="412750"/>
                </a:lnTo>
                <a:lnTo>
                  <a:pt x="7611989" y="444882"/>
                </a:lnTo>
                <a:lnTo>
                  <a:pt x="7594298" y="471122"/>
                </a:lnTo>
                <a:lnTo>
                  <a:pt x="7568058" y="488813"/>
                </a:lnTo>
                <a:lnTo>
                  <a:pt x="7535926" y="495300"/>
                </a:lnTo>
                <a:lnTo>
                  <a:pt x="82550" y="495300"/>
                </a:lnTo>
                <a:lnTo>
                  <a:pt x="50417" y="488813"/>
                </a:lnTo>
                <a:lnTo>
                  <a:pt x="24177" y="471122"/>
                </a:lnTo>
                <a:lnTo>
                  <a:pt x="6486" y="444882"/>
                </a:lnTo>
                <a:lnTo>
                  <a:pt x="0" y="412750"/>
                </a:lnTo>
                <a:lnTo>
                  <a:pt x="0" y="82550"/>
                </a:lnTo>
                <a:close/>
              </a:path>
            </a:pathLst>
          </a:custGeom>
          <a:noFill/>
          <a:ln w="57150">
            <a:solidFill>
              <a:srgbClr val="990033"/>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dirty="0"/>
          </a:p>
        </p:txBody>
      </p:sp>
      <p:sp>
        <p:nvSpPr>
          <p:cNvPr id="98314" name="object 7">
            <a:extLst>
              <a:ext uri="{FF2B5EF4-FFF2-40B4-BE49-F238E27FC236}">
                <a16:creationId xmlns:a16="http://schemas.microsoft.com/office/drawing/2014/main" id="{6DD34450-4B27-19B7-AD94-3719537C1D7E}"/>
              </a:ext>
            </a:extLst>
          </p:cNvPr>
          <p:cNvSpPr>
            <a:spLocks/>
          </p:cNvSpPr>
          <p:nvPr/>
        </p:nvSpPr>
        <p:spPr bwMode="auto">
          <a:xfrm>
            <a:off x="7141028" y="2750360"/>
            <a:ext cx="1103085" cy="1095925"/>
          </a:xfrm>
          <a:custGeom>
            <a:avLst/>
            <a:gdLst>
              <a:gd name="T0" fmla="*/ 0 w 1143000"/>
              <a:gd name="T1" fmla="*/ 358901 h 718185"/>
              <a:gd name="T2" fmla="*/ 11612 w 1143000"/>
              <a:gd name="T3" fmla="*/ 286561 h 718185"/>
              <a:gd name="T4" fmla="*/ 44916 w 1143000"/>
              <a:gd name="T5" fmla="*/ 219188 h 718185"/>
              <a:gd name="T6" fmla="*/ 68984 w 1143000"/>
              <a:gd name="T7" fmla="*/ 187814 h 718185"/>
              <a:gd name="T8" fmla="*/ 97612 w 1143000"/>
              <a:gd name="T9" fmla="*/ 158222 h 718185"/>
              <a:gd name="T10" fmla="*/ 130514 w 1143000"/>
              <a:gd name="T11" fmla="*/ 130594 h 718185"/>
              <a:gd name="T12" fmla="*/ 167401 w 1143000"/>
              <a:gd name="T13" fmla="*/ 105108 h 718185"/>
              <a:gd name="T14" fmla="*/ 207987 w 1143000"/>
              <a:gd name="T15" fmla="*/ 81945 h 718185"/>
              <a:gd name="T16" fmla="*/ 251984 w 1143000"/>
              <a:gd name="T17" fmla="*/ 61286 h 718185"/>
              <a:gd name="T18" fmla="*/ 299104 w 1143000"/>
              <a:gd name="T19" fmla="*/ 43311 h 718185"/>
              <a:gd name="T20" fmla="*/ 349061 w 1143000"/>
              <a:gd name="T21" fmla="*/ 28199 h 718185"/>
              <a:gd name="T22" fmla="*/ 401566 w 1143000"/>
              <a:gd name="T23" fmla="*/ 16132 h 718185"/>
              <a:gd name="T24" fmla="*/ 456333 w 1143000"/>
              <a:gd name="T25" fmla="*/ 7290 h 718185"/>
              <a:gd name="T26" fmla="*/ 513073 w 1143000"/>
              <a:gd name="T27" fmla="*/ 1852 h 718185"/>
              <a:gd name="T28" fmla="*/ 571499 w 1143000"/>
              <a:gd name="T29" fmla="*/ 0 h 718185"/>
              <a:gd name="T30" fmla="*/ 629926 w 1143000"/>
              <a:gd name="T31" fmla="*/ 1852 h 718185"/>
              <a:gd name="T32" fmla="*/ 686666 w 1143000"/>
              <a:gd name="T33" fmla="*/ 7290 h 718185"/>
              <a:gd name="T34" fmla="*/ 741433 w 1143000"/>
              <a:gd name="T35" fmla="*/ 16132 h 718185"/>
              <a:gd name="T36" fmla="*/ 793938 w 1143000"/>
              <a:gd name="T37" fmla="*/ 28199 h 718185"/>
              <a:gd name="T38" fmla="*/ 843895 w 1143000"/>
              <a:gd name="T39" fmla="*/ 43311 h 718185"/>
              <a:gd name="T40" fmla="*/ 891015 w 1143000"/>
              <a:gd name="T41" fmla="*/ 61286 h 718185"/>
              <a:gd name="T42" fmla="*/ 935012 w 1143000"/>
              <a:gd name="T43" fmla="*/ 81945 h 718185"/>
              <a:gd name="T44" fmla="*/ 975598 w 1143000"/>
              <a:gd name="T45" fmla="*/ 105108 h 718185"/>
              <a:gd name="T46" fmla="*/ 1012485 w 1143000"/>
              <a:gd name="T47" fmla="*/ 130594 h 718185"/>
              <a:gd name="T48" fmla="*/ 1045387 w 1143000"/>
              <a:gd name="T49" fmla="*/ 158222 h 718185"/>
              <a:gd name="T50" fmla="*/ 1074015 w 1143000"/>
              <a:gd name="T51" fmla="*/ 187814 h 718185"/>
              <a:gd name="T52" fmla="*/ 1098083 w 1143000"/>
              <a:gd name="T53" fmla="*/ 219188 h 718185"/>
              <a:gd name="T54" fmla="*/ 1117303 w 1143000"/>
              <a:gd name="T55" fmla="*/ 252164 h 718185"/>
              <a:gd name="T56" fmla="*/ 1140049 w 1143000"/>
              <a:gd name="T57" fmla="*/ 322201 h 718185"/>
              <a:gd name="T58" fmla="*/ 1142999 w 1143000"/>
              <a:gd name="T59" fmla="*/ 358901 h 718185"/>
              <a:gd name="T60" fmla="*/ 1140049 w 1143000"/>
              <a:gd name="T61" fmla="*/ 395602 h 718185"/>
              <a:gd name="T62" fmla="*/ 1117303 w 1143000"/>
              <a:gd name="T63" fmla="*/ 465639 h 718185"/>
              <a:gd name="T64" fmla="*/ 1098083 w 1143000"/>
              <a:gd name="T65" fmla="*/ 498615 h 718185"/>
              <a:gd name="T66" fmla="*/ 1074015 w 1143000"/>
              <a:gd name="T67" fmla="*/ 529989 h 718185"/>
              <a:gd name="T68" fmla="*/ 1045387 w 1143000"/>
              <a:gd name="T69" fmla="*/ 559581 h 718185"/>
              <a:gd name="T70" fmla="*/ 1012485 w 1143000"/>
              <a:gd name="T71" fmla="*/ 587209 h 718185"/>
              <a:gd name="T72" fmla="*/ 975598 w 1143000"/>
              <a:gd name="T73" fmla="*/ 612695 h 718185"/>
              <a:gd name="T74" fmla="*/ 935012 w 1143000"/>
              <a:gd name="T75" fmla="*/ 635858 h 718185"/>
              <a:gd name="T76" fmla="*/ 891015 w 1143000"/>
              <a:gd name="T77" fmla="*/ 656517 h 718185"/>
              <a:gd name="T78" fmla="*/ 843895 w 1143000"/>
              <a:gd name="T79" fmla="*/ 674492 h 718185"/>
              <a:gd name="T80" fmla="*/ 793938 w 1143000"/>
              <a:gd name="T81" fmla="*/ 689604 h 718185"/>
              <a:gd name="T82" fmla="*/ 741433 w 1143000"/>
              <a:gd name="T83" fmla="*/ 701671 h 718185"/>
              <a:gd name="T84" fmla="*/ 686666 w 1143000"/>
              <a:gd name="T85" fmla="*/ 710513 h 718185"/>
              <a:gd name="T86" fmla="*/ 629926 w 1143000"/>
              <a:gd name="T87" fmla="*/ 715951 h 718185"/>
              <a:gd name="T88" fmla="*/ 571499 w 1143000"/>
              <a:gd name="T89" fmla="*/ 717804 h 718185"/>
              <a:gd name="T90" fmla="*/ 513073 w 1143000"/>
              <a:gd name="T91" fmla="*/ 715951 h 718185"/>
              <a:gd name="T92" fmla="*/ 456333 w 1143000"/>
              <a:gd name="T93" fmla="*/ 710513 h 718185"/>
              <a:gd name="T94" fmla="*/ 401566 w 1143000"/>
              <a:gd name="T95" fmla="*/ 701671 h 718185"/>
              <a:gd name="T96" fmla="*/ 349061 w 1143000"/>
              <a:gd name="T97" fmla="*/ 689604 h 718185"/>
              <a:gd name="T98" fmla="*/ 299104 w 1143000"/>
              <a:gd name="T99" fmla="*/ 674492 h 718185"/>
              <a:gd name="T100" fmla="*/ 251984 w 1143000"/>
              <a:gd name="T101" fmla="*/ 656517 h 718185"/>
              <a:gd name="T102" fmla="*/ 207987 w 1143000"/>
              <a:gd name="T103" fmla="*/ 635858 h 718185"/>
              <a:gd name="T104" fmla="*/ 167401 w 1143000"/>
              <a:gd name="T105" fmla="*/ 612695 h 718185"/>
              <a:gd name="T106" fmla="*/ 130514 w 1143000"/>
              <a:gd name="T107" fmla="*/ 587209 h 718185"/>
              <a:gd name="T108" fmla="*/ 97612 w 1143000"/>
              <a:gd name="T109" fmla="*/ 559581 h 718185"/>
              <a:gd name="T110" fmla="*/ 68984 w 1143000"/>
              <a:gd name="T111" fmla="*/ 529989 h 718185"/>
              <a:gd name="T112" fmla="*/ 44916 w 1143000"/>
              <a:gd name="T113" fmla="*/ 498615 h 718185"/>
              <a:gd name="T114" fmla="*/ 25696 w 1143000"/>
              <a:gd name="T115" fmla="*/ 465639 h 718185"/>
              <a:gd name="T116" fmla="*/ 2950 w 1143000"/>
              <a:gd name="T117" fmla="*/ 395602 h 718185"/>
              <a:gd name="T118" fmla="*/ 0 w 1143000"/>
              <a:gd name="T119" fmla="*/ 358901 h 718185"/>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143000" h="718185">
                <a:moveTo>
                  <a:pt x="0" y="358901"/>
                </a:moveTo>
                <a:lnTo>
                  <a:pt x="11612" y="286561"/>
                </a:lnTo>
                <a:lnTo>
                  <a:pt x="44916" y="219188"/>
                </a:lnTo>
                <a:lnTo>
                  <a:pt x="68984" y="187814"/>
                </a:lnTo>
                <a:lnTo>
                  <a:pt x="97612" y="158222"/>
                </a:lnTo>
                <a:lnTo>
                  <a:pt x="130514" y="130594"/>
                </a:lnTo>
                <a:lnTo>
                  <a:pt x="167401" y="105108"/>
                </a:lnTo>
                <a:lnTo>
                  <a:pt x="207987" y="81945"/>
                </a:lnTo>
                <a:lnTo>
                  <a:pt x="251984" y="61286"/>
                </a:lnTo>
                <a:lnTo>
                  <a:pt x="299104" y="43311"/>
                </a:lnTo>
                <a:lnTo>
                  <a:pt x="349061" y="28199"/>
                </a:lnTo>
                <a:lnTo>
                  <a:pt x="401566" y="16132"/>
                </a:lnTo>
                <a:lnTo>
                  <a:pt x="456333" y="7290"/>
                </a:lnTo>
                <a:lnTo>
                  <a:pt x="513073" y="1852"/>
                </a:lnTo>
                <a:lnTo>
                  <a:pt x="571499" y="0"/>
                </a:lnTo>
                <a:lnTo>
                  <a:pt x="629926" y="1852"/>
                </a:lnTo>
                <a:lnTo>
                  <a:pt x="686666" y="7290"/>
                </a:lnTo>
                <a:lnTo>
                  <a:pt x="741433" y="16132"/>
                </a:lnTo>
                <a:lnTo>
                  <a:pt x="793938" y="28199"/>
                </a:lnTo>
                <a:lnTo>
                  <a:pt x="843895" y="43311"/>
                </a:lnTo>
                <a:lnTo>
                  <a:pt x="891015" y="61286"/>
                </a:lnTo>
                <a:lnTo>
                  <a:pt x="935012" y="81945"/>
                </a:lnTo>
                <a:lnTo>
                  <a:pt x="975598" y="105108"/>
                </a:lnTo>
                <a:lnTo>
                  <a:pt x="1012485" y="130594"/>
                </a:lnTo>
                <a:lnTo>
                  <a:pt x="1045387" y="158222"/>
                </a:lnTo>
                <a:lnTo>
                  <a:pt x="1074015" y="187814"/>
                </a:lnTo>
                <a:lnTo>
                  <a:pt x="1098083" y="219188"/>
                </a:lnTo>
                <a:lnTo>
                  <a:pt x="1117303" y="252164"/>
                </a:lnTo>
                <a:lnTo>
                  <a:pt x="1140049" y="322201"/>
                </a:lnTo>
                <a:lnTo>
                  <a:pt x="1142999" y="358901"/>
                </a:lnTo>
                <a:lnTo>
                  <a:pt x="1140049" y="395602"/>
                </a:lnTo>
                <a:lnTo>
                  <a:pt x="1117303" y="465639"/>
                </a:lnTo>
                <a:lnTo>
                  <a:pt x="1098083" y="498615"/>
                </a:lnTo>
                <a:lnTo>
                  <a:pt x="1074015" y="529989"/>
                </a:lnTo>
                <a:lnTo>
                  <a:pt x="1045387" y="559581"/>
                </a:lnTo>
                <a:lnTo>
                  <a:pt x="1012485" y="587209"/>
                </a:lnTo>
                <a:lnTo>
                  <a:pt x="975598" y="612695"/>
                </a:lnTo>
                <a:lnTo>
                  <a:pt x="935012" y="635858"/>
                </a:lnTo>
                <a:lnTo>
                  <a:pt x="891015" y="656517"/>
                </a:lnTo>
                <a:lnTo>
                  <a:pt x="843895" y="674492"/>
                </a:lnTo>
                <a:lnTo>
                  <a:pt x="793938" y="689604"/>
                </a:lnTo>
                <a:lnTo>
                  <a:pt x="741433" y="701671"/>
                </a:lnTo>
                <a:lnTo>
                  <a:pt x="686666" y="710513"/>
                </a:lnTo>
                <a:lnTo>
                  <a:pt x="629926" y="715951"/>
                </a:lnTo>
                <a:lnTo>
                  <a:pt x="571499" y="717804"/>
                </a:lnTo>
                <a:lnTo>
                  <a:pt x="513073" y="715951"/>
                </a:lnTo>
                <a:lnTo>
                  <a:pt x="456333" y="710513"/>
                </a:lnTo>
                <a:lnTo>
                  <a:pt x="401566" y="701671"/>
                </a:lnTo>
                <a:lnTo>
                  <a:pt x="349061" y="689604"/>
                </a:lnTo>
                <a:lnTo>
                  <a:pt x="299104" y="674492"/>
                </a:lnTo>
                <a:lnTo>
                  <a:pt x="251984" y="656517"/>
                </a:lnTo>
                <a:lnTo>
                  <a:pt x="207987" y="635858"/>
                </a:lnTo>
                <a:lnTo>
                  <a:pt x="167401" y="612695"/>
                </a:lnTo>
                <a:lnTo>
                  <a:pt x="130514" y="587209"/>
                </a:lnTo>
                <a:lnTo>
                  <a:pt x="97612" y="559581"/>
                </a:lnTo>
                <a:lnTo>
                  <a:pt x="68984" y="529989"/>
                </a:lnTo>
                <a:lnTo>
                  <a:pt x="44916" y="498615"/>
                </a:lnTo>
                <a:lnTo>
                  <a:pt x="25696" y="465639"/>
                </a:lnTo>
                <a:lnTo>
                  <a:pt x="2950" y="395602"/>
                </a:lnTo>
                <a:lnTo>
                  <a:pt x="0" y="358901"/>
                </a:lnTo>
                <a:close/>
              </a:path>
            </a:pathLst>
          </a:custGeom>
          <a:noFill/>
          <a:ln w="57150">
            <a:solidFill>
              <a:srgbClr val="990033"/>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dirty="0"/>
          </a:p>
        </p:txBody>
      </p:sp>
      <p:sp>
        <p:nvSpPr>
          <p:cNvPr id="98307" name="Rectangle 2">
            <a:extLst>
              <a:ext uri="{FF2B5EF4-FFF2-40B4-BE49-F238E27FC236}">
                <a16:creationId xmlns:a16="http://schemas.microsoft.com/office/drawing/2014/main" id="{B34BEA83-D54B-8D6D-E5C9-C2AFD011349E}"/>
              </a:ext>
            </a:extLst>
          </p:cNvPr>
          <p:cNvSpPr>
            <a:spLocks noGrp="1"/>
          </p:cNvSpPr>
          <p:nvPr>
            <p:ph type="title"/>
          </p:nvPr>
        </p:nvSpPr>
        <p:spPr>
          <a:xfrm>
            <a:off x="3414713" y="287338"/>
            <a:ext cx="6089650" cy="1143000"/>
          </a:xfrm>
        </p:spPr>
        <p:txBody>
          <a:bodyPr>
            <a:normAutofit fontScale="90000"/>
          </a:bodyPr>
          <a:lstStyle/>
          <a:p>
            <a:pPr algn="ctr" eaLnBrk="1" hangingPunct="1"/>
            <a:r>
              <a:rPr lang="en-US" altLang="en-US" dirty="0">
                <a:ea typeface="MS PGothic" panose="020B0600070205080204" pitchFamily="34" charset="-128"/>
              </a:rPr>
              <a:t>One Species-related hazard</a:t>
            </a:r>
          </a:p>
        </p:txBody>
      </p:sp>
      <p:sp>
        <p:nvSpPr>
          <p:cNvPr id="2" name="Slide Number Placeholder 1">
            <a:extLst>
              <a:ext uri="{FF2B5EF4-FFF2-40B4-BE49-F238E27FC236}">
                <a16:creationId xmlns:a16="http://schemas.microsoft.com/office/drawing/2014/main" id="{30D7035C-9270-4E7A-8AE1-BEA229673E07}"/>
              </a:ext>
            </a:extLst>
          </p:cNvPr>
          <p:cNvSpPr>
            <a:spLocks noGrp="1"/>
          </p:cNvSpPr>
          <p:nvPr>
            <p:ph type="sldNum" sz="quarter" idx="12"/>
          </p:nvPr>
        </p:nvSpPr>
        <p:spPr/>
        <p:txBody>
          <a:bodyPr/>
          <a:lstStyle/>
          <a:p>
            <a:fld id="{2D4FA31A-ABA5-4667-BACC-3489C0083671}" type="slidenum">
              <a:rPr lang="en-US" altLang="en-US" smtClean="0"/>
              <a:pPr/>
              <a:t>64</a:t>
            </a:fld>
            <a:endParaRPr lang="en-US" altLang="en-US" dirty="0"/>
          </a:p>
        </p:txBody>
      </p:sp>
      <p:sp>
        <p:nvSpPr>
          <p:cNvPr id="11" name="Rounded Rectangle 22">
            <a:extLst>
              <a:ext uri="{FF2B5EF4-FFF2-40B4-BE49-F238E27FC236}">
                <a16:creationId xmlns:a16="http://schemas.microsoft.com/office/drawing/2014/main" id="{2FF5B28A-4FC8-37F4-E7AF-BFBC2513C5C4}"/>
              </a:ext>
            </a:extLst>
          </p:cNvPr>
          <p:cNvSpPr/>
          <p:nvPr/>
        </p:nvSpPr>
        <p:spPr bwMode="auto">
          <a:xfrm>
            <a:off x="1055998" y="757313"/>
            <a:ext cx="1602827" cy="514975"/>
          </a:xfrm>
          <a:prstGeom prst="roundRect">
            <a:avLst/>
          </a:prstGeom>
          <a:solidFill>
            <a:schemeClr val="tx2">
              <a:lumMod val="5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r>
              <a:rPr lang="en-US" sz="2400" dirty="0">
                <a:solidFill>
                  <a:srgbClr val="FFC000"/>
                </a:solidFill>
                <a:cs typeface="Calibri"/>
              </a:rPr>
              <a:t>Table 3-2</a:t>
            </a:r>
            <a:endParaRPr lang="en-US" dirty="0"/>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Table&#10;&#10;Description automatically generated">
            <a:extLst>
              <a:ext uri="{FF2B5EF4-FFF2-40B4-BE49-F238E27FC236}">
                <a16:creationId xmlns:a16="http://schemas.microsoft.com/office/drawing/2014/main" id="{F9EF3D04-CE6D-4495-9063-FC59710D14C9}"/>
              </a:ext>
            </a:extLst>
          </p:cNvPr>
          <p:cNvPicPr>
            <a:picLocks noChangeAspect="1"/>
          </p:cNvPicPr>
          <p:nvPr/>
        </p:nvPicPr>
        <p:blipFill rotWithShape="1">
          <a:blip r:embed="rId3">
            <a:extLst>
              <a:ext uri="{28A0092B-C50C-407E-A947-70E740481C1C}">
                <a14:useLocalDpi xmlns:a14="http://schemas.microsoft.com/office/drawing/2010/main" val="0"/>
              </a:ext>
            </a:extLst>
          </a:blip>
          <a:srcRect l="4278" t="11837" r="3758"/>
          <a:stretch/>
        </p:blipFill>
        <p:spPr>
          <a:xfrm>
            <a:off x="1111041" y="1490128"/>
            <a:ext cx="9590314" cy="5231347"/>
          </a:xfrm>
          <a:prstGeom prst="rect">
            <a:avLst/>
          </a:prstGeom>
        </p:spPr>
      </p:pic>
      <p:sp>
        <p:nvSpPr>
          <p:cNvPr id="100354" name="Rectangle 2">
            <a:extLst>
              <a:ext uri="{FF2B5EF4-FFF2-40B4-BE49-F238E27FC236}">
                <a16:creationId xmlns:a16="http://schemas.microsoft.com/office/drawing/2014/main" id="{21139997-4E82-9722-23E7-6DE93DE591B0}"/>
              </a:ext>
            </a:extLst>
          </p:cNvPr>
          <p:cNvSpPr>
            <a:spLocks noGrp="1"/>
          </p:cNvSpPr>
          <p:nvPr>
            <p:ph type="title"/>
          </p:nvPr>
        </p:nvSpPr>
        <p:spPr>
          <a:xfrm>
            <a:off x="1295400" y="447675"/>
            <a:ext cx="10210800" cy="1143000"/>
          </a:xfrm>
        </p:spPr>
        <p:txBody>
          <a:bodyPr/>
          <a:lstStyle/>
          <a:p>
            <a:pPr algn="ctr" eaLnBrk="1" hangingPunct="1"/>
            <a:r>
              <a:rPr lang="en-US" altLang="en-US" dirty="0">
                <a:ea typeface="MS PGothic" panose="020B0600070205080204" pitchFamily="34" charset="-128"/>
              </a:rPr>
              <a:t>Four Process-related Hazards</a:t>
            </a:r>
          </a:p>
        </p:txBody>
      </p:sp>
      <p:sp>
        <p:nvSpPr>
          <p:cNvPr id="3" name="Slide Number Placeholder 2">
            <a:extLst>
              <a:ext uri="{FF2B5EF4-FFF2-40B4-BE49-F238E27FC236}">
                <a16:creationId xmlns:a16="http://schemas.microsoft.com/office/drawing/2014/main" id="{2E6C5CAB-7C2A-4ACA-B63F-873464442584}"/>
              </a:ext>
            </a:extLst>
          </p:cNvPr>
          <p:cNvSpPr>
            <a:spLocks noGrp="1"/>
          </p:cNvSpPr>
          <p:nvPr>
            <p:ph type="sldNum" sz="quarter" idx="12"/>
          </p:nvPr>
        </p:nvSpPr>
        <p:spPr/>
        <p:txBody>
          <a:bodyPr/>
          <a:lstStyle/>
          <a:p>
            <a:fld id="{2D4FA31A-ABA5-4667-BACC-3489C0083671}" type="slidenum">
              <a:rPr lang="en-US" altLang="en-US" smtClean="0"/>
              <a:pPr/>
              <a:t>65</a:t>
            </a:fld>
            <a:endParaRPr lang="en-US" altLang="en-US" dirty="0"/>
          </a:p>
        </p:txBody>
      </p:sp>
      <p:sp>
        <p:nvSpPr>
          <p:cNvPr id="100362" name="object 6">
            <a:extLst>
              <a:ext uri="{FF2B5EF4-FFF2-40B4-BE49-F238E27FC236}">
                <a16:creationId xmlns:a16="http://schemas.microsoft.com/office/drawing/2014/main" id="{439408D6-4F0F-FB83-05A1-FC74DAF11E8E}"/>
              </a:ext>
            </a:extLst>
          </p:cNvPr>
          <p:cNvSpPr>
            <a:spLocks/>
          </p:cNvSpPr>
          <p:nvPr/>
        </p:nvSpPr>
        <p:spPr bwMode="auto">
          <a:xfrm>
            <a:off x="1266231" y="6203950"/>
            <a:ext cx="9237951" cy="465952"/>
          </a:xfrm>
          <a:custGeom>
            <a:avLst/>
            <a:gdLst>
              <a:gd name="T0" fmla="*/ 0 w 8077200"/>
              <a:gd name="T1" fmla="*/ 82550 h 495300"/>
              <a:gd name="T2" fmla="*/ 6486 w 8077200"/>
              <a:gd name="T3" fmla="*/ 50417 h 495300"/>
              <a:gd name="T4" fmla="*/ 24177 w 8077200"/>
              <a:gd name="T5" fmla="*/ 24177 h 495300"/>
              <a:gd name="T6" fmla="*/ 50417 w 8077200"/>
              <a:gd name="T7" fmla="*/ 6486 h 495300"/>
              <a:gd name="T8" fmla="*/ 82550 w 8077200"/>
              <a:gd name="T9" fmla="*/ 0 h 495300"/>
              <a:gd name="T10" fmla="*/ 7994650 w 8077200"/>
              <a:gd name="T11" fmla="*/ 0 h 495300"/>
              <a:gd name="T12" fmla="*/ 8026782 w 8077200"/>
              <a:gd name="T13" fmla="*/ 6486 h 495300"/>
              <a:gd name="T14" fmla="*/ 8053022 w 8077200"/>
              <a:gd name="T15" fmla="*/ 24177 h 495300"/>
              <a:gd name="T16" fmla="*/ 8070713 w 8077200"/>
              <a:gd name="T17" fmla="*/ 50417 h 495300"/>
              <a:gd name="T18" fmla="*/ 8077200 w 8077200"/>
              <a:gd name="T19" fmla="*/ 82550 h 495300"/>
              <a:gd name="T20" fmla="*/ 8077200 w 8077200"/>
              <a:gd name="T21" fmla="*/ 412750 h 495300"/>
              <a:gd name="T22" fmla="*/ 8070713 w 8077200"/>
              <a:gd name="T23" fmla="*/ 444882 h 495300"/>
              <a:gd name="T24" fmla="*/ 8053022 w 8077200"/>
              <a:gd name="T25" fmla="*/ 471122 h 495300"/>
              <a:gd name="T26" fmla="*/ 8026782 w 8077200"/>
              <a:gd name="T27" fmla="*/ 488813 h 495300"/>
              <a:gd name="T28" fmla="*/ 7994650 w 8077200"/>
              <a:gd name="T29" fmla="*/ 495300 h 495300"/>
              <a:gd name="T30" fmla="*/ 82550 w 8077200"/>
              <a:gd name="T31" fmla="*/ 495300 h 495300"/>
              <a:gd name="T32" fmla="*/ 50417 w 8077200"/>
              <a:gd name="T33" fmla="*/ 488813 h 495300"/>
              <a:gd name="T34" fmla="*/ 24177 w 8077200"/>
              <a:gd name="T35" fmla="*/ 471122 h 495300"/>
              <a:gd name="T36" fmla="*/ 6486 w 8077200"/>
              <a:gd name="T37" fmla="*/ 444882 h 495300"/>
              <a:gd name="T38" fmla="*/ 0 w 8077200"/>
              <a:gd name="T39" fmla="*/ 412750 h 495300"/>
              <a:gd name="T40" fmla="*/ 0 w 8077200"/>
              <a:gd name="T41" fmla="*/ 82550 h 49530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8077200" h="495300">
                <a:moveTo>
                  <a:pt x="0" y="82550"/>
                </a:moveTo>
                <a:lnTo>
                  <a:pt x="6486" y="50417"/>
                </a:lnTo>
                <a:lnTo>
                  <a:pt x="24177" y="24177"/>
                </a:lnTo>
                <a:lnTo>
                  <a:pt x="50417" y="6486"/>
                </a:lnTo>
                <a:lnTo>
                  <a:pt x="82550" y="0"/>
                </a:lnTo>
                <a:lnTo>
                  <a:pt x="7994650" y="0"/>
                </a:lnTo>
                <a:lnTo>
                  <a:pt x="8026782" y="6486"/>
                </a:lnTo>
                <a:lnTo>
                  <a:pt x="8053022" y="24177"/>
                </a:lnTo>
                <a:lnTo>
                  <a:pt x="8070713" y="50417"/>
                </a:lnTo>
                <a:lnTo>
                  <a:pt x="8077200" y="82550"/>
                </a:lnTo>
                <a:lnTo>
                  <a:pt x="8077200" y="412750"/>
                </a:lnTo>
                <a:lnTo>
                  <a:pt x="8070713" y="444882"/>
                </a:lnTo>
                <a:lnTo>
                  <a:pt x="8053022" y="471122"/>
                </a:lnTo>
                <a:lnTo>
                  <a:pt x="8026782" y="488813"/>
                </a:lnTo>
                <a:lnTo>
                  <a:pt x="7994650" y="495300"/>
                </a:lnTo>
                <a:lnTo>
                  <a:pt x="82550" y="495300"/>
                </a:lnTo>
                <a:lnTo>
                  <a:pt x="50417" y="488813"/>
                </a:lnTo>
                <a:lnTo>
                  <a:pt x="24177" y="471122"/>
                </a:lnTo>
                <a:lnTo>
                  <a:pt x="6486" y="444882"/>
                </a:lnTo>
                <a:lnTo>
                  <a:pt x="0" y="412750"/>
                </a:lnTo>
                <a:lnTo>
                  <a:pt x="0" y="82550"/>
                </a:lnTo>
                <a:close/>
              </a:path>
            </a:pathLst>
          </a:custGeom>
          <a:noFill/>
          <a:ln w="32004">
            <a:solidFill>
              <a:srgbClr val="990033"/>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dirty="0"/>
          </a:p>
        </p:txBody>
      </p:sp>
      <p:sp>
        <p:nvSpPr>
          <p:cNvPr id="100363" name="object 7">
            <a:extLst>
              <a:ext uri="{FF2B5EF4-FFF2-40B4-BE49-F238E27FC236}">
                <a16:creationId xmlns:a16="http://schemas.microsoft.com/office/drawing/2014/main" id="{B3B93856-DDE6-84DD-5B87-6C125E21C6B5}"/>
              </a:ext>
            </a:extLst>
          </p:cNvPr>
          <p:cNvSpPr>
            <a:spLocks/>
          </p:cNvSpPr>
          <p:nvPr/>
        </p:nvSpPr>
        <p:spPr bwMode="auto">
          <a:xfrm>
            <a:off x="4721132" y="1598612"/>
            <a:ext cx="637344" cy="1627261"/>
          </a:xfrm>
          <a:custGeom>
            <a:avLst/>
            <a:gdLst>
              <a:gd name="T0" fmla="*/ 0 w 533400"/>
              <a:gd name="T1" fmla="*/ 663701 h 1327785"/>
              <a:gd name="T2" fmla="*/ 1376 w 533400"/>
              <a:gd name="T3" fmla="*/ 595847 h 1327785"/>
              <a:gd name="T4" fmla="*/ 5417 w 533400"/>
              <a:gd name="T5" fmla="*/ 529951 h 1327785"/>
              <a:gd name="T6" fmla="*/ 11988 w 533400"/>
              <a:gd name="T7" fmla="*/ 466348 h 1327785"/>
              <a:gd name="T8" fmla="*/ 20954 w 533400"/>
              <a:gd name="T9" fmla="*/ 405372 h 1327785"/>
              <a:gd name="T10" fmla="*/ 32184 w 533400"/>
              <a:gd name="T11" fmla="*/ 347355 h 1327785"/>
              <a:gd name="T12" fmla="*/ 45541 w 533400"/>
              <a:gd name="T13" fmla="*/ 292633 h 1327785"/>
              <a:gd name="T14" fmla="*/ 60893 w 533400"/>
              <a:gd name="T15" fmla="*/ 241538 h 1327785"/>
              <a:gd name="T16" fmla="*/ 78104 w 533400"/>
              <a:gd name="T17" fmla="*/ 194405 h 1327785"/>
              <a:gd name="T18" fmla="*/ 97043 w 533400"/>
              <a:gd name="T19" fmla="*/ 151567 h 1327785"/>
              <a:gd name="T20" fmla="*/ 117574 w 533400"/>
              <a:gd name="T21" fmla="*/ 113357 h 1327785"/>
              <a:gd name="T22" fmla="*/ 139563 w 533400"/>
              <a:gd name="T23" fmla="*/ 80111 h 1327785"/>
              <a:gd name="T24" fmla="*/ 187382 w 533400"/>
              <a:gd name="T25" fmla="*/ 29841 h 1327785"/>
              <a:gd name="T26" fmla="*/ 239427 w 533400"/>
              <a:gd name="T27" fmla="*/ 3426 h 1327785"/>
              <a:gd name="T28" fmla="*/ 266700 w 533400"/>
              <a:gd name="T29" fmla="*/ 0 h 1327785"/>
              <a:gd name="T30" fmla="*/ 293972 w 533400"/>
              <a:gd name="T31" fmla="*/ 3426 h 1327785"/>
              <a:gd name="T32" fmla="*/ 346017 w 533400"/>
              <a:gd name="T33" fmla="*/ 29841 h 1327785"/>
              <a:gd name="T34" fmla="*/ 393836 w 533400"/>
              <a:gd name="T35" fmla="*/ 80111 h 1327785"/>
              <a:gd name="T36" fmla="*/ 415825 w 533400"/>
              <a:gd name="T37" fmla="*/ 113357 h 1327785"/>
              <a:gd name="T38" fmla="*/ 436356 w 533400"/>
              <a:gd name="T39" fmla="*/ 151567 h 1327785"/>
              <a:gd name="T40" fmla="*/ 455295 w 533400"/>
              <a:gd name="T41" fmla="*/ 194405 h 1327785"/>
              <a:gd name="T42" fmla="*/ 472506 w 533400"/>
              <a:gd name="T43" fmla="*/ 241538 h 1327785"/>
              <a:gd name="T44" fmla="*/ 487858 w 533400"/>
              <a:gd name="T45" fmla="*/ 292633 h 1327785"/>
              <a:gd name="T46" fmla="*/ 501215 w 533400"/>
              <a:gd name="T47" fmla="*/ 347355 h 1327785"/>
              <a:gd name="T48" fmla="*/ 512445 w 533400"/>
              <a:gd name="T49" fmla="*/ 405372 h 1327785"/>
              <a:gd name="T50" fmla="*/ 521411 w 533400"/>
              <a:gd name="T51" fmla="*/ 466348 h 1327785"/>
              <a:gd name="T52" fmla="*/ 527982 w 533400"/>
              <a:gd name="T53" fmla="*/ 529951 h 1327785"/>
              <a:gd name="T54" fmla="*/ 532023 w 533400"/>
              <a:gd name="T55" fmla="*/ 595847 h 1327785"/>
              <a:gd name="T56" fmla="*/ 533400 w 533400"/>
              <a:gd name="T57" fmla="*/ 663701 h 1327785"/>
              <a:gd name="T58" fmla="*/ 532023 w 533400"/>
              <a:gd name="T59" fmla="*/ 731556 h 1327785"/>
              <a:gd name="T60" fmla="*/ 527982 w 533400"/>
              <a:gd name="T61" fmla="*/ 797452 h 1327785"/>
              <a:gd name="T62" fmla="*/ 521411 w 533400"/>
              <a:gd name="T63" fmla="*/ 861055 h 1327785"/>
              <a:gd name="T64" fmla="*/ 512445 w 533400"/>
              <a:gd name="T65" fmla="*/ 922031 h 1327785"/>
              <a:gd name="T66" fmla="*/ 501215 w 533400"/>
              <a:gd name="T67" fmla="*/ 980048 h 1327785"/>
              <a:gd name="T68" fmla="*/ 487858 w 533400"/>
              <a:gd name="T69" fmla="*/ 1034770 h 1327785"/>
              <a:gd name="T70" fmla="*/ 472506 w 533400"/>
              <a:gd name="T71" fmla="*/ 1085865 h 1327785"/>
              <a:gd name="T72" fmla="*/ 455295 w 533400"/>
              <a:gd name="T73" fmla="*/ 1132998 h 1327785"/>
              <a:gd name="T74" fmla="*/ 436356 w 533400"/>
              <a:gd name="T75" fmla="*/ 1175836 h 1327785"/>
              <a:gd name="T76" fmla="*/ 415825 w 533400"/>
              <a:gd name="T77" fmla="*/ 1214046 h 1327785"/>
              <a:gd name="T78" fmla="*/ 393836 w 533400"/>
              <a:gd name="T79" fmla="*/ 1247292 h 1327785"/>
              <a:gd name="T80" fmla="*/ 346017 w 533400"/>
              <a:gd name="T81" fmla="*/ 1297562 h 1327785"/>
              <a:gd name="T82" fmla="*/ 293972 w 533400"/>
              <a:gd name="T83" fmla="*/ 1323977 h 1327785"/>
              <a:gd name="T84" fmla="*/ 266700 w 533400"/>
              <a:gd name="T85" fmla="*/ 1327404 h 1327785"/>
              <a:gd name="T86" fmla="*/ 239427 w 533400"/>
              <a:gd name="T87" fmla="*/ 1323977 h 1327785"/>
              <a:gd name="T88" fmla="*/ 187382 w 533400"/>
              <a:gd name="T89" fmla="*/ 1297562 h 1327785"/>
              <a:gd name="T90" fmla="*/ 139563 w 533400"/>
              <a:gd name="T91" fmla="*/ 1247292 h 1327785"/>
              <a:gd name="T92" fmla="*/ 117574 w 533400"/>
              <a:gd name="T93" fmla="*/ 1214046 h 1327785"/>
              <a:gd name="T94" fmla="*/ 97043 w 533400"/>
              <a:gd name="T95" fmla="*/ 1175836 h 1327785"/>
              <a:gd name="T96" fmla="*/ 78104 w 533400"/>
              <a:gd name="T97" fmla="*/ 1132998 h 1327785"/>
              <a:gd name="T98" fmla="*/ 60893 w 533400"/>
              <a:gd name="T99" fmla="*/ 1085865 h 1327785"/>
              <a:gd name="T100" fmla="*/ 45541 w 533400"/>
              <a:gd name="T101" fmla="*/ 1034770 h 1327785"/>
              <a:gd name="T102" fmla="*/ 32184 w 533400"/>
              <a:gd name="T103" fmla="*/ 980048 h 1327785"/>
              <a:gd name="T104" fmla="*/ 20954 w 533400"/>
              <a:gd name="T105" fmla="*/ 922031 h 1327785"/>
              <a:gd name="T106" fmla="*/ 11988 w 533400"/>
              <a:gd name="T107" fmla="*/ 861055 h 1327785"/>
              <a:gd name="T108" fmla="*/ 5417 w 533400"/>
              <a:gd name="T109" fmla="*/ 797452 h 1327785"/>
              <a:gd name="T110" fmla="*/ 1376 w 533400"/>
              <a:gd name="T111" fmla="*/ 731556 h 1327785"/>
              <a:gd name="T112" fmla="*/ 0 w 533400"/>
              <a:gd name="T113" fmla="*/ 663701 h 13277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533400" h="1327785">
                <a:moveTo>
                  <a:pt x="0" y="663701"/>
                </a:moveTo>
                <a:lnTo>
                  <a:pt x="1376" y="595847"/>
                </a:lnTo>
                <a:lnTo>
                  <a:pt x="5417" y="529951"/>
                </a:lnTo>
                <a:lnTo>
                  <a:pt x="11988" y="466348"/>
                </a:lnTo>
                <a:lnTo>
                  <a:pt x="20954" y="405372"/>
                </a:lnTo>
                <a:lnTo>
                  <a:pt x="32184" y="347355"/>
                </a:lnTo>
                <a:lnTo>
                  <a:pt x="45541" y="292633"/>
                </a:lnTo>
                <a:lnTo>
                  <a:pt x="60893" y="241538"/>
                </a:lnTo>
                <a:lnTo>
                  <a:pt x="78104" y="194405"/>
                </a:lnTo>
                <a:lnTo>
                  <a:pt x="97043" y="151567"/>
                </a:lnTo>
                <a:lnTo>
                  <a:pt x="117574" y="113357"/>
                </a:lnTo>
                <a:lnTo>
                  <a:pt x="139563" y="80111"/>
                </a:lnTo>
                <a:lnTo>
                  <a:pt x="187382" y="29841"/>
                </a:lnTo>
                <a:lnTo>
                  <a:pt x="239427" y="3426"/>
                </a:lnTo>
                <a:lnTo>
                  <a:pt x="266700" y="0"/>
                </a:lnTo>
                <a:lnTo>
                  <a:pt x="293972" y="3426"/>
                </a:lnTo>
                <a:lnTo>
                  <a:pt x="346017" y="29841"/>
                </a:lnTo>
                <a:lnTo>
                  <a:pt x="393836" y="80111"/>
                </a:lnTo>
                <a:lnTo>
                  <a:pt x="415825" y="113357"/>
                </a:lnTo>
                <a:lnTo>
                  <a:pt x="436356" y="151567"/>
                </a:lnTo>
                <a:lnTo>
                  <a:pt x="455295" y="194405"/>
                </a:lnTo>
                <a:lnTo>
                  <a:pt x="472506" y="241538"/>
                </a:lnTo>
                <a:lnTo>
                  <a:pt x="487858" y="292633"/>
                </a:lnTo>
                <a:lnTo>
                  <a:pt x="501215" y="347355"/>
                </a:lnTo>
                <a:lnTo>
                  <a:pt x="512445" y="405372"/>
                </a:lnTo>
                <a:lnTo>
                  <a:pt x="521411" y="466348"/>
                </a:lnTo>
                <a:lnTo>
                  <a:pt x="527982" y="529951"/>
                </a:lnTo>
                <a:lnTo>
                  <a:pt x="532023" y="595847"/>
                </a:lnTo>
                <a:lnTo>
                  <a:pt x="533400" y="663701"/>
                </a:lnTo>
                <a:lnTo>
                  <a:pt x="532023" y="731556"/>
                </a:lnTo>
                <a:lnTo>
                  <a:pt x="527982" y="797452"/>
                </a:lnTo>
                <a:lnTo>
                  <a:pt x="521411" y="861055"/>
                </a:lnTo>
                <a:lnTo>
                  <a:pt x="512445" y="922031"/>
                </a:lnTo>
                <a:lnTo>
                  <a:pt x="501215" y="980048"/>
                </a:lnTo>
                <a:lnTo>
                  <a:pt x="487858" y="1034770"/>
                </a:lnTo>
                <a:lnTo>
                  <a:pt x="472506" y="1085865"/>
                </a:lnTo>
                <a:lnTo>
                  <a:pt x="455295" y="1132998"/>
                </a:lnTo>
                <a:lnTo>
                  <a:pt x="436356" y="1175836"/>
                </a:lnTo>
                <a:lnTo>
                  <a:pt x="415825" y="1214046"/>
                </a:lnTo>
                <a:lnTo>
                  <a:pt x="393836" y="1247292"/>
                </a:lnTo>
                <a:lnTo>
                  <a:pt x="346017" y="1297562"/>
                </a:lnTo>
                <a:lnTo>
                  <a:pt x="293972" y="1323977"/>
                </a:lnTo>
                <a:lnTo>
                  <a:pt x="266700" y="1327404"/>
                </a:lnTo>
                <a:lnTo>
                  <a:pt x="239427" y="1323977"/>
                </a:lnTo>
                <a:lnTo>
                  <a:pt x="187382" y="1297562"/>
                </a:lnTo>
                <a:lnTo>
                  <a:pt x="139563" y="1247292"/>
                </a:lnTo>
                <a:lnTo>
                  <a:pt x="117574" y="1214046"/>
                </a:lnTo>
                <a:lnTo>
                  <a:pt x="97043" y="1175836"/>
                </a:lnTo>
                <a:lnTo>
                  <a:pt x="78104" y="1132998"/>
                </a:lnTo>
                <a:lnTo>
                  <a:pt x="60893" y="1085865"/>
                </a:lnTo>
                <a:lnTo>
                  <a:pt x="45541" y="1034770"/>
                </a:lnTo>
                <a:lnTo>
                  <a:pt x="32184" y="980048"/>
                </a:lnTo>
                <a:lnTo>
                  <a:pt x="20954" y="922031"/>
                </a:lnTo>
                <a:lnTo>
                  <a:pt x="11988" y="861055"/>
                </a:lnTo>
                <a:lnTo>
                  <a:pt x="5417" y="797452"/>
                </a:lnTo>
                <a:lnTo>
                  <a:pt x="1376" y="731556"/>
                </a:lnTo>
                <a:lnTo>
                  <a:pt x="0" y="663701"/>
                </a:lnTo>
                <a:close/>
              </a:path>
            </a:pathLst>
          </a:custGeom>
          <a:noFill/>
          <a:ln w="28956">
            <a:solidFill>
              <a:srgbClr val="990033"/>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dirty="0"/>
          </a:p>
        </p:txBody>
      </p:sp>
      <p:sp>
        <p:nvSpPr>
          <p:cNvPr id="100364" name="object 8">
            <a:extLst>
              <a:ext uri="{FF2B5EF4-FFF2-40B4-BE49-F238E27FC236}">
                <a16:creationId xmlns:a16="http://schemas.microsoft.com/office/drawing/2014/main" id="{6B486C30-C4E1-4CDD-828D-9F3CCCD6083F}"/>
              </a:ext>
            </a:extLst>
          </p:cNvPr>
          <p:cNvSpPr>
            <a:spLocks/>
          </p:cNvSpPr>
          <p:nvPr/>
        </p:nvSpPr>
        <p:spPr bwMode="auto">
          <a:xfrm>
            <a:off x="9496981" y="1451372"/>
            <a:ext cx="455246" cy="1787574"/>
          </a:xfrm>
          <a:custGeom>
            <a:avLst/>
            <a:gdLst>
              <a:gd name="T0" fmla="*/ 0 w 381000"/>
              <a:gd name="T1" fmla="*/ 729233 h 1458595"/>
              <a:gd name="T2" fmla="*/ 872 w 381000"/>
              <a:gd name="T3" fmla="*/ 659008 h 1458595"/>
              <a:gd name="T4" fmla="*/ 3436 w 381000"/>
              <a:gd name="T5" fmla="*/ 590670 h 1458595"/>
              <a:gd name="T6" fmla="*/ 7613 w 381000"/>
              <a:gd name="T7" fmla="*/ 524525 h 1458595"/>
              <a:gd name="T8" fmla="*/ 13321 w 381000"/>
              <a:gd name="T9" fmla="*/ 460880 h 1458595"/>
              <a:gd name="T10" fmla="*/ 20480 w 381000"/>
              <a:gd name="T11" fmla="*/ 400039 h 1458595"/>
              <a:gd name="T12" fmla="*/ 29012 w 381000"/>
              <a:gd name="T13" fmla="*/ 342309 h 1458595"/>
              <a:gd name="T14" fmla="*/ 38835 w 381000"/>
              <a:gd name="T15" fmla="*/ 287995 h 1458595"/>
              <a:gd name="T16" fmla="*/ 49869 w 381000"/>
              <a:gd name="T17" fmla="*/ 237402 h 1458595"/>
              <a:gd name="T18" fmla="*/ 62036 w 381000"/>
              <a:gd name="T19" fmla="*/ 190838 h 1458595"/>
              <a:gd name="T20" fmla="*/ 75253 w 381000"/>
              <a:gd name="T21" fmla="*/ 148607 h 1458595"/>
              <a:gd name="T22" fmla="*/ 89443 w 381000"/>
              <a:gd name="T23" fmla="*/ 111015 h 1458595"/>
              <a:gd name="T24" fmla="*/ 120416 w 381000"/>
              <a:gd name="T25" fmla="*/ 50970 h 1458595"/>
              <a:gd name="T26" fmla="*/ 154315 w 381000"/>
              <a:gd name="T27" fmla="*/ 13150 h 1458595"/>
              <a:gd name="T28" fmla="*/ 190500 w 381000"/>
              <a:gd name="T29" fmla="*/ 0 h 1458595"/>
              <a:gd name="T30" fmla="*/ 208837 w 381000"/>
              <a:gd name="T31" fmla="*/ 3338 h 1458595"/>
              <a:gd name="T32" fmla="*/ 243959 w 381000"/>
              <a:gd name="T33" fmla="*/ 29129 h 1458595"/>
              <a:gd name="T34" fmla="*/ 276475 w 381000"/>
              <a:gd name="T35" fmla="*/ 78367 h 1458595"/>
              <a:gd name="T36" fmla="*/ 305746 w 381000"/>
              <a:gd name="T37" fmla="*/ 148607 h 1458595"/>
              <a:gd name="T38" fmla="*/ 318963 w 381000"/>
              <a:gd name="T39" fmla="*/ 190838 h 1458595"/>
              <a:gd name="T40" fmla="*/ 331130 w 381000"/>
              <a:gd name="T41" fmla="*/ 237402 h 1458595"/>
              <a:gd name="T42" fmla="*/ 342164 w 381000"/>
              <a:gd name="T43" fmla="*/ 287995 h 1458595"/>
              <a:gd name="T44" fmla="*/ 351987 w 381000"/>
              <a:gd name="T45" fmla="*/ 342309 h 1458595"/>
              <a:gd name="T46" fmla="*/ 360519 w 381000"/>
              <a:gd name="T47" fmla="*/ 400039 h 1458595"/>
              <a:gd name="T48" fmla="*/ 367678 w 381000"/>
              <a:gd name="T49" fmla="*/ 460880 h 1458595"/>
              <a:gd name="T50" fmla="*/ 373386 w 381000"/>
              <a:gd name="T51" fmla="*/ 524525 h 1458595"/>
              <a:gd name="T52" fmla="*/ 377563 w 381000"/>
              <a:gd name="T53" fmla="*/ 590670 h 1458595"/>
              <a:gd name="T54" fmla="*/ 380127 w 381000"/>
              <a:gd name="T55" fmla="*/ 659008 h 1458595"/>
              <a:gd name="T56" fmla="*/ 381000 w 381000"/>
              <a:gd name="T57" fmla="*/ 729233 h 1458595"/>
              <a:gd name="T58" fmla="*/ 380127 w 381000"/>
              <a:gd name="T59" fmla="*/ 799459 h 1458595"/>
              <a:gd name="T60" fmla="*/ 377563 w 381000"/>
              <a:gd name="T61" fmla="*/ 867797 h 1458595"/>
              <a:gd name="T62" fmla="*/ 373386 w 381000"/>
              <a:gd name="T63" fmla="*/ 933942 h 1458595"/>
              <a:gd name="T64" fmla="*/ 367678 w 381000"/>
              <a:gd name="T65" fmla="*/ 997587 h 1458595"/>
              <a:gd name="T66" fmla="*/ 360519 w 381000"/>
              <a:gd name="T67" fmla="*/ 1058428 h 1458595"/>
              <a:gd name="T68" fmla="*/ 351987 w 381000"/>
              <a:gd name="T69" fmla="*/ 1116158 h 1458595"/>
              <a:gd name="T70" fmla="*/ 342164 w 381000"/>
              <a:gd name="T71" fmla="*/ 1170472 h 1458595"/>
              <a:gd name="T72" fmla="*/ 331130 w 381000"/>
              <a:gd name="T73" fmla="*/ 1221065 h 1458595"/>
              <a:gd name="T74" fmla="*/ 318963 w 381000"/>
              <a:gd name="T75" fmla="*/ 1267629 h 1458595"/>
              <a:gd name="T76" fmla="*/ 305746 w 381000"/>
              <a:gd name="T77" fmla="*/ 1309860 h 1458595"/>
              <a:gd name="T78" fmla="*/ 291556 w 381000"/>
              <a:gd name="T79" fmla="*/ 1347452 h 1458595"/>
              <a:gd name="T80" fmla="*/ 260583 w 381000"/>
              <a:gd name="T81" fmla="*/ 1407497 h 1458595"/>
              <a:gd name="T82" fmla="*/ 226684 w 381000"/>
              <a:gd name="T83" fmla="*/ 1445317 h 1458595"/>
              <a:gd name="T84" fmla="*/ 190500 w 381000"/>
              <a:gd name="T85" fmla="*/ 1458467 h 1458595"/>
              <a:gd name="T86" fmla="*/ 172162 w 381000"/>
              <a:gd name="T87" fmla="*/ 1455129 h 1458595"/>
              <a:gd name="T88" fmla="*/ 137040 w 381000"/>
              <a:gd name="T89" fmla="*/ 1429338 h 1458595"/>
              <a:gd name="T90" fmla="*/ 104524 w 381000"/>
              <a:gd name="T91" fmla="*/ 1380100 h 1458595"/>
              <a:gd name="T92" fmla="*/ 75253 w 381000"/>
              <a:gd name="T93" fmla="*/ 1309860 h 1458595"/>
              <a:gd name="T94" fmla="*/ 62036 w 381000"/>
              <a:gd name="T95" fmla="*/ 1267629 h 1458595"/>
              <a:gd name="T96" fmla="*/ 49869 w 381000"/>
              <a:gd name="T97" fmla="*/ 1221065 h 1458595"/>
              <a:gd name="T98" fmla="*/ 38835 w 381000"/>
              <a:gd name="T99" fmla="*/ 1170472 h 1458595"/>
              <a:gd name="T100" fmla="*/ 29012 w 381000"/>
              <a:gd name="T101" fmla="*/ 1116158 h 1458595"/>
              <a:gd name="T102" fmla="*/ 20480 w 381000"/>
              <a:gd name="T103" fmla="*/ 1058428 h 1458595"/>
              <a:gd name="T104" fmla="*/ 13321 w 381000"/>
              <a:gd name="T105" fmla="*/ 997587 h 1458595"/>
              <a:gd name="T106" fmla="*/ 7613 w 381000"/>
              <a:gd name="T107" fmla="*/ 933942 h 1458595"/>
              <a:gd name="T108" fmla="*/ 3436 w 381000"/>
              <a:gd name="T109" fmla="*/ 867797 h 1458595"/>
              <a:gd name="T110" fmla="*/ 872 w 381000"/>
              <a:gd name="T111" fmla="*/ 799459 h 1458595"/>
              <a:gd name="T112" fmla="*/ 0 w 381000"/>
              <a:gd name="T113" fmla="*/ 729233 h 145859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81000" h="1458595">
                <a:moveTo>
                  <a:pt x="0" y="729233"/>
                </a:moveTo>
                <a:lnTo>
                  <a:pt x="872" y="659008"/>
                </a:lnTo>
                <a:lnTo>
                  <a:pt x="3436" y="590670"/>
                </a:lnTo>
                <a:lnTo>
                  <a:pt x="7613" y="524525"/>
                </a:lnTo>
                <a:lnTo>
                  <a:pt x="13321" y="460880"/>
                </a:lnTo>
                <a:lnTo>
                  <a:pt x="20480" y="400039"/>
                </a:lnTo>
                <a:lnTo>
                  <a:pt x="29012" y="342309"/>
                </a:lnTo>
                <a:lnTo>
                  <a:pt x="38835" y="287995"/>
                </a:lnTo>
                <a:lnTo>
                  <a:pt x="49869" y="237402"/>
                </a:lnTo>
                <a:lnTo>
                  <a:pt x="62036" y="190838"/>
                </a:lnTo>
                <a:lnTo>
                  <a:pt x="75253" y="148607"/>
                </a:lnTo>
                <a:lnTo>
                  <a:pt x="89443" y="111015"/>
                </a:lnTo>
                <a:lnTo>
                  <a:pt x="120416" y="50970"/>
                </a:lnTo>
                <a:lnTo>
                  <a:pt x="154315" y="13150"/>
                </a:lnTo>
                <a:lnTo>
                  <a:pt x="190500" y="0"/>
                </a:lnTo>
                <a:lnTo>
                  <a:pt x="208837" y="3338"/>
                </a:lnTo>
                <a:lnTo>
                  <a:pt x="243959" y="29129"/>
                </a:lnTo>
                <a:lnTo>
                  <a:pt x="276475" y="78367"/>
                </a:lnTo>
                <a:lnTo>
                  <a:pt x="305746" y="148607"/>
                </a:lnTo>
                <a:lnTo>
                  <a:pt x="318963" y="190838"/>
                </a:lnTo>
                <a:lnTo>
                  <a:pt x="331130" y="237402"/>
                </a:lnTo>
                <a:lnTo>
                  <a:pt x="342164" y="287995"/>
                </a:lnTo>
                <a:lnTo>
                  <a:pt x="351987" y="342309"/>
                </a:lnTo>
                <a:lnTo>
                  <a:pt x="360519" y="400039"/>
                </a:lnTo>
                <a:lnTo>
                  <a:pt x="367678" y="460880"/>
                </a:lnTo>
                <a:lnTo>
                  <a:pt x="373386" y="524525"/>
                </a:lnTo>
                <a:lnTo>
                  <a:pt x="377563" y="590670"/>
                </a:lnTo>
                <a:lnTo>
                  <a:pt x="380127" y="659008"/>
                </a:lnTo>
                <a:lnTo>
                  <a:pt x="381000" y="729233"/>
                </a:lnTo>
                <a:lnTo>
                  <a:pt x="380127" y="799459"/>
                </a:lnTo>
                <a:lnTo>
                  <a:pt x="377563" y="867797"/>
                </a:lnTo>
                <a:lnTo>
                  <a:pt x="373386" y="933942"/>
                </a:lnTo>
                <a:lnTo>
                  <a:pt x="367678" y="997587"/>
                </a:lnTo>
                <a:lnTo>
                  <a:pt x="360519" y="1058428"/>
                </a:lnTo>
                <a:lnTo>
                  <a:pt x="351987" y="1116158"/>
                </a:lnTo>
                <a:lnTo>
                  <a:pt x="342164" y="1170472"/>
                </a:lnTo>
                <a:lnTo>
                  <a:pt x="331130" y="1221065"/>
                </a:lnTo>
                <a:lnTo>
                  <a:pt x="318963" y="1267629"/>
                </a:lnTo>
                <a:lnTo>
                  <a:pt x="305746" y="1309860"/>
                </a:lnTo>
                <a:lnTo>
                  <a:pt x="291556" y="1347452"/>
                </a:lnTo>
                <a:lnTo>
                  <a:pt x="260583" y="1407497"/>
                </a:lnTo>
                <a:lnTo>
                  <a:pt x="226684" y="1445317"/>
                </a:lnTo>
                <a:lnTo>
                  <a:pt x="190500" y="1458467"/>
                </a:lnTo>
                <a:lnTo>
                  <a:pt x="172162" y="1455129"/>
                </a:lnTo>
                <a:lnTo>
                  <a:pt x="137040" y="1429338"/>
                </a:lnTo>
                <a:lnTo>
                  <a:pt x="104524" y="1380100"/>
                </a:lnTo>
                <a:lnTo>
                  <a:pt x="75253" y="1309860"/>
                </a:lnTo>
                <a:lnTo>
                  <a:pt x="62036" y="1267629"/>
                </a:lnTo>
                <a:lnTo>
                  <a:pt x="49869" y="1221065"/>
                </a:lnTo>
                <a:lnTo>
                  <a:pt x="38835" y="1170472"/>
                </a:lnTo>
                <a:lnTo>
                  <a:pt x="29012" y="1116158"/>
                </a:lnTo>
                <a:lnTo>
                  <a:pt x="20480" y="1058428"/>
                </a:lnTo>
                <a:lnTo>
                  <a:pt x="13321" y="997587"/>
                </a:lnTo>
                <a:lnTo>
                  <a:pt x="7613" y="933942"/>
                </a:lnTo>
                <a:lnTo>
                  <a:pt x="3436" y="867797"/>
                </a:lnTo>
                <a:lnTo>
                  <a:pt x="872" y="799459"/>
                </a:lnTo>
                <a:lnTo>
                  <a:pt x="0" y="729233"/>
                </a:lnTo>
                <a:close/>
              </a:path>
            </a:pathLst>
          </a:custGeom>
          <a:noFill/>
          <a:ln w="28956">
            <a:solidFill>
              <a:srgbClr val="990033"/>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dirty="0"/>
          </a:p>
        </p:txBody>
      </p:sp>
      <p:sp>
        <p:nvSpPr>
          <p:cNvPr id="100365" name="object 9">
            <a:extLst>
              <a:ext uri="{FF2B5EF4-FFF2-40B4-BE49-F238E27FC236}">
                <a16:creationId xmlns:a16="http://schemas.microsoft.com/office/drawing/2014/main" id="{D9449C2E-D39F-9456-4508-539589387FCA}"/>
              </a:ext>
            </a:extLst>
          </p:cNvPr>
          <p:cNvSpPr>
            <a:spLocks/>
          </p:cNvSpPr>
          <p:nvPr/>
        </p:nvSpPr>
        <p:spPr bwMode="auto">
          <a:xfrm>
            <a:off x="9041284" y="1451372"/>
            <a:ext cx="470421" cy="1787574"/>
          </a:xfrm>
          <a:custGeom>
            <a:avLst/>
            <a:gdLst>
              <a:gd name="T0" fmla="*/ 0 w 393700"/>
              <a:gd name="T1" fmla="*/ 729234 h 1458595"/>
              <a:gd name="T2" fmla="*/ 899 w 393700"/>
              <a:gd name="T3" fmla="*/ 659008 h 1458595"/>
              <a:gd name="T4" fmla="*/ 3544 w 393700"/>
              <a:gd name="T5" fmla="*/ 590670 h 1458595"/>
              <a:gd name="T6" fmla="*/ 7851 w 393700"/>
              <a:gd name="T7" fmla="*/ 524525 h 1458595"/>
              <a:gd name="T8" fmla="*/ 13739 w 393700"/>
              <a:gd name="T9" fmla="*/ 460880 h 1458595"/>
              <a:gd name="T10" fmla="*/ 21124 w 393700"/>
              <a:gd name="T11" fmla="*/ 400039 h 1458595"/>
              <a:gd name="T12" fmla="*/ 29925 w 393700"/>
              <a:gd name="T13" fmla="*/ 342309 h 1458595"/>
              <a:gd name="T14" fmla="*/ 40058 w 393700"/>
              <a:gd name="T15" fmla="*/ 287995 h 1458595"/>
              <a:gd name="T16" fmla="*/ 51443 w 393700"/>
              <a:gd name="T17" fmla="*/ 237402 h 1458595"/>
              <a:gd name="T18" fmla="*/ 63995 w 393700"/>
              <a:gd name="T19" fmla="*/ 190838 h 1458595"/>
              <a:gd name="T20" fmla="*/ 77634 w 393700"/>
              <a:gd name="T21" fmla="*/ 148607 h 1458595"/>
              <a:gd name="T22" fmla="*/ 92277 w 393700"/>
              <a:gd name="T23" fmla="*/ 111015 h 1458595"/>
              <a:gd name="T24" fmla="*/ 124243 w 393700"/>
              <a:gd name="T25" fmla="*/ 50970 h 1458595"/>
              <a:gd name="T26" fmla="*/ 159235 w 393700"/>
              <a:gd name="T27" fmla="*/ 13150 h 1458595"/>
              <a:gd name="T28" fmla="*/ 196596 w 393700"/>
              <a:gd name="T29" fmla="*/ 0 h 1458595"/>
              <a:gd name="T30" fmla="*/ 215530 w 393700"/>
              <a:gd name="T31" fmla="*/ 3338 h 1458595"/>
              <a:gd name="T32" fmla="*/ 251789 w 393700"/>
              <a:gd name="T33" fmla="*/ 29129 h 1458595"/>
              <a:gd name="T34" fmla="*/ 285351 w 393700"/>
              <a:gd name="T35" fmla="*/ 78367 h 1458595"/>
              <a:gd name="T36" fmla="*/ 315557 w 393700"/>
              <a:gd name="T37" fmla="*/ 148607 h 1458595"/>
              <a:gd name="T38" fmla="*/ 329196 w 393700"/>
              <a:gd name="T39" fmla="*/ 190838 h 1458595"/>
              <a:gd name="T40" fmla="*/ 341748 w 393700"/>
              <a:gd name="T41" fmla="*/ 237402 h 1458595"/>
              <a:gd name="T42" fmla="*/ 353133 w 393700"/>
              <a:gd name="T43" fmla="*/ 287995 h 1458595"/>
              <a:gd name="T44" fmla="*/ 363266 w 393700"/>
              <a:gd name="T45" fmla="*/ 342309 h 1458595"/>
              <a:gd name="T46" fmla="*/ 372067 w 393700"/>
              <a:gd name="T47" fmla="*/ 400039 h 1458595"/>
              <a:gd name="T48" fmla="*/ 379452 w 393700"/>
              <a:gd name="T49" fmla="*/ 460880 h 1458595"/>
              <a:gd name="T50" fmla="*/ 385340 w 393700"/>
              <a:gd name="T51" fmla="*/ 524525 h 1458595"/>
              <a:gd name="T52" fmla="*/ 389647 w 393700"/>
              <a:gd name="T53" fmla="*/ 590670 h 1458595"/>
              <a:gd name="T54" fmla="*/ 392292 w 393700"/>
              <a:gd name="T55" fmla="*/ 659008 h 1458595"/>
              <a:gd name="T56" fmla="*/ 393192 w 393700"/>
              <a:gd name="T57" fmla="*/ 729234 h 1458595"/>
              <a:gd name="T58" fmla="*/ 392292 w 393700"/>
              <a:gd name="T59" fmla="*/ 799459 h 1458595"/>
              <a:gd name="T60" fmla="*/ 389647 w 393700"/>
              <a:gd name="T61" fmla="*/ 867797 h 1458595"/>
              <a:gd name="T62" fmla="*/ 385340 w 393700"/>
              <a:gd name="T63" fmla="*/ 933942 h 1458595"/>
              <a:gd name="T64" fmla="*/ 379452 w 393700"/>
              <a:gd name="T65" fmla="*/ 997587 h 1458595"/>
              <a:gd name="T66" fmla="*/ 372067 w 393700"/>
              <a:gd name="T67" fmla="*/ 1058428 h 1458595"/>
              <a:gd name="T68" fmla="*/ 363266 w 393700"/>
              <a:gd name="T69" fmla="*/ 1116158 h 1458595"/>
              <a:gd name="T70" fmla="*/ 353133 w 393700"/>
              <a:gd name="T71" fmla="*/ 1170472 h 1458595"/>
              <a:gd name="T72" fmla="*/ 341748 w 393700"/>
              <a:gd name="T73" fmla="*/ 1221065 h 1458595"/>
              <a:gd name="T74" fmla="*/ 329196 w 393700"/>
              <a:gd name="T75" fmla="*/ 1267629 h 1458595"/>
              <a:gd name="T76" fmla="*/ 315557 w 393700"/>
              <a:gd name="T77" fmla="*/ 1309860 h 1458595"/>
              <a:gd name="T78" fmla="*/ 300914 w 393700"/>
              <a:gd name="T79" fmla="*/ 1347452 h 1458595"/>
              <a:gd name="T80" fmla="*/ 268948 w 393700"/>
              <a:gd name="T81" fmla="*/ 1407497 h 1458595"/>
              <a:gd name="T82" fmla="*/ 233956 w 393700"/>
              <a:gd name="T83" fmla="*/ 1445317 h 1458595"/>
              <a:gd name="T84" fmla="*/ 196596 w 393700"/>
              <a:gd name="T85" fmla="*/ 1458468 h 1458595"/>
              <a:gd name="T86" fmla="*/ 177661 w 393700"/>
              <a:gd name="T87" fmla="*/ 1455129 h 1458595"/>
              <a:gd name="T88" fmla="*/ 141402 w 393700"/>
              <a:gd name="T89" fmla="*/ 1429338 h 1458595"/>
              <a:gd name="T90" fmla="*/ 107840 w 393700"/>
              <a:gd name="T91" fmla="*/ 1380100 h 1458595"/>
              <a:gd name="T92" fmla="*/ 77634 w 393700"/>
              <a:gd name="T93" fmla="*/ 1309860 h 1458595"/>
              <a:gd name="T94" fmla="*/ 63995 w 393700"/>
              <a:gd name="T95" fmla="*/ 1267629 h 1458595"/>
              <a:gd name="T96" fmla="*/ 51443 w 393700"/>
              <a:gd name="T97" fmla="*/ 1221065 h 1458595"/>
              <a:gd name="T98" fmla="*/ 40058 w 393700"/>
              <a:gd name="T99" fmla="*/ 1170472 h 1458595"/>
              <a:gd name="T100" fmla="*/ 29925 w 393700"/>
              <a:gd name="T101" fmla="*/ 1116158 h 1458595"/>
              <a:gd name="T102" fmla="*/ 21124 w 393700"/>
              <a:gd name="T103" fmla="*/ 1058428 h 1458595"/>
              <a:gd name="T104" fmla="*/ 13739 w 393700"/>
              <a:gd name="T105" fmla="*/ 997587 h 1458595"/>
              <a:gd name="T106" fmla="*/ 7851 w 393700"/>
              <a:gd name="T107" fmla="*/ 933942 h 1458595"/>
              <a:gd name="T108" fmla="*/ 3544 w 393700"/>
              <a:gd name="T109" fmla="*/ 867797 h 1458595"/>
              <a:gd name="T110" fmla="*/ 899 w 393700"/>
              <a:gd name="T111" fmla="*/ 799459 h 1458595"/>
              <a:gd name="T112" fmla="*/ 0 w 393700"/>
              <a:gd name="T113" fmla="*/ 729234 h 145859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93700" h="1458595">
                <a:moveTo>
                  <a:pt x="0" y="729234"/>
                </a:moveTo>
                <a:lnTo>
                  <a:pt x="899" y="659008"/>
                </a:lnTo>
                <a:lnTo>
                  <a:pt x="3544" y="590670"/>
                </a:lnTo>
                <a:lnTo>
                  <a:pt x="7851" y="524525"/>
                </a:lnTo>
                <a:lnTo>
                  <a:pt x="13739" y="460880"/>
                </a:lnTo>
                <a:lnTo>
                  <a:pt x="21124" y="400039"/>
                </a:lnTo>
                <a:lnTo>
                  <a:pt x="29925" y="342309"/>
                </a:lnTo>
                <a:lnTo>
                  <a:pt x="40058" y="287995"/>
                </a:lnTo>
                <a:lnTo>
                  <a:pt x="51443" y="237402"/>
                </a:lnTo>
                <a:lnTo>
                  <a:pt x="63995" y="190838"/>
                </a:lnTo>
                <a:lnTo>
                  <a:pt x="77634" y="148607"/>
                </a:lnTo>
                <a:lnTo>
                  <a:pt x="92277" y="111015"/>
                </a:lnTo>
                <a:lnTo>
                  <a:pt x="124243" y="50970"/>
                </a:lnTo>
                <a:lnTo>
                  <a:pt x="159235" y="13150"/>
                </a:lnTo>
                <a:lnTo>
                  <a:pt x="196596" y="0"/>
                </a:lnTo>
                <a:lnTo>
                  <a:pt x="215530" y="3338"/>
                </a:lnTo>
                <a:lnTo>
                  <a:pt x="251789" y="29129"/>
                </a:lnTo>
                <a:lnTo>
                  <a:pt x="285351" y="78367"/>
                </a:lnTo>
                <a:lnTo>
                  <a:pt x="315557" y="148607"/>
                </a:lnTo>
                <a:lnTo>
                  <a:pt x="329196" y="190838"/>
                </a:lnTo>
                <a:lnTo>
                  <a:pt x="341748" y="237402"/>
                </a:lnTo>
                <a:lnTo>
                  <a:pt x="353133" y="287995"/>
                </a:lnTo>
                <a:lnTo>
                  <a:pt x="363266" y="342309"/>
                </a:lnTo>
                <a:lnTo>
                  <a:pt x="372067" y="400039"/>
                </a:lnTo>
                <a:lnTo>
                  <a:pt x="379452" y="460880"/>
                </a:lnTo>
                <a:lnTo>
                  <a:pt x="385340" y="524525"/>
                </a:lnTo>
                <a:lnTo>
                  <a:pt x="389647" y="590670"/>
                </a:lnTo>
                <a:lnTo>
                  <a:pt x="392292" y="659008"/>
                </a:lnTo>
                <a:lnTo>
                  <a:pt x="393192" y="729234"/>
                </a:lnTo>
                <a:lnTo>
                  <a:pt x="392292" y="799459"/>
                </a:lnTo>
                <a:lnTo>
                  <a:pt x="389647" y="867797"/>
                </a:lnTo>
                <a:lnTo>
                  <a:pt x="385340" y="933942"/>
                </a:lnTo>
                <a:lnTo>
                  <a:pt x="379452" y="997587"/>
                </a:lnTo>
                <a:lnTo>
                  <a:pt x="372067" y="1058428"/>
                </a:lnTo>
                <a:lnTo>
                  <a:pt x="363266" y="1116158"/>
                </a:lnTo>
                <a:lnTo>
                  <a:pt x="353133" y="1170472"/>
                </a:lnTo>
                <a:lnTo>
                  <a:pt x="341748" y="1221065"/>
                </a:lnTo>
                <a:lnTo>
                  <a:pt x="329196" y="1267629"/>
                </a:lnTo>
                <a:lnTo>
                  <a:pt x="315557" y="1309860"/>
                </a:lnTo>
                <a:lnTo>
                  <a:pt x="300914" y="1347452"/>
                </a:lnTo>
                <a:lnTo>
                  <a:pt x="268948" y="1407497"/>
                </a:lnTo>
                <a:lnTo>
                  <a:pt x="233956" y="1445317"/>
                </a:lnTo>
                <a:lnTo>
                  <a:pt x="196596" y="1458468"/>
                </a:lnTo>
                <a:lnTo>
                  <a:pt x="177661" y="1455129"/>
                </a:lnTo>
                <a:lnTo>
                  <a:pt x="141402" y="1429338"/>
                </a:lnTo>
                <a:lnTo>
                  <a:pt x="107840" y="1380100"/>
                </a:lnTo>
                <a:lnTo>
                  <a:pt x="77634" y="1309860"/>
                </a:lnTo>
                <a:lnTo>
                  <a:pt x="63995" y="1267629"/>
                </a:lnTo>
                <a:lnTo>
                  <a:pt x="51443" y="1221065"/>
                </a:lnTo>
                <a:lnTo>
                  <a:pt x="40058" y="1170472"/>
                </a:lnTo>
                <a:lnTo>
                  <a:pt x="29925" y="1116158"/>
                </a:lnTo>
                <a:lnTo>
                  <a:pt x="21124" y="1058428"/>
                </a:lnTo>
                <a:lnTo>
                  <a:pt x="13739" y="997587"/>
                </a:lnTo>
                <a:lnTo>
                  <a:pt x="7851" y="933942"/>
                </a:lnTo>
                <a:lnTo>
                  <a:pt x="3544" y="867797"/>
                </a:lnTo>
                <a:lnTo>
                  <a:pt x="899" y="799459"/>
                </a:lnTo>
                <a:lnTo>
                  <a:pt x="0" y="729234"/>
                </a:lnTo>
                <a:close/>
              </a:path>
            </a:pathLst>
          </a:custGeom>
          <a:noFill/>
          <a:ln w="28956">
            <a:solidFill>
              <a:srgbClr val="990033"/>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dirty="0"/>
          </a:p>
        </p:txBody>
      </p:sp>
      <p:cxnSp>
        <p:nvCxnSpPr>
          <p:cNvPr id="4" name="Straight Arrow Connector 3">
            <a:extLst>
              <a:ext uri="{FF2B5EF4-FFF2-40B4-BE49-F238E27FC236}">
                <a16:creationId xmlns:a16="http://schemas.microsoft.com/office/drawing/2014/main" id="{DBA25A31-416A-46F5-AA6B-99E3060098F3}"/>
              </a:ext>
            </a:extLst>
          </p:cNvPr>
          <p:cNvCxnSpPr>
            <a:cxnSpLocks/>
            <a:endCxn id="100365" idx="17"/>
          </p:cNvCxnSpPr>
          <p:nvPr/>
        </p:nvCxnSpPr>
        <p:spPr>
          <a:xfrm flipH="1">
            <a:off x="9382242" y="795109"/>
            <a:ext cx="585160" cy="752305"/>
          </a:xfrm>
          <a:prstGeom prst="straightConnector1">
            <a:avLst/>
          </a:prstGeom>
          <a:ln w="57150">
            <a:solidFill>
              <a:srgbClr val="C00000"/>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100358" name="TextBox 5">
            <a:extLst>
              <a:ext uri="{FF2B5EF4-FFF2-40B4-BE49-F238E27FC236}">
                <a16:creationId xmlns:a16="http://schemas.microsoft.com/office/drawing/2014/main" id="{8CA29DA2-756E-D528-7A20-E662CF1FF2F3}"/>
              </a:ext>
            </a:extLst>
          </p:cNvPr>
          <p:cNvSpPr txBox="1">
            <a:spLocks noChangeArrowheads="1"/>
          </p:cNvSpPr>
          <p:nvPr/>
        </p:nvSpPr>
        <p:spPr bwMode="auto">
          <a:xfrm>
            <a:off x="9967402" y="274715"/>
            <a:ext cx="1676400"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b="1">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b="1">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b="1">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b="1">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b="1">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9pPr>
          </a:lstStyle>
          <a:p>
            <a:pPr>
              <a:spcBef>
                <a:spcPct val="0"/>
              </a:spcBef>
              <a:buFontTx/>
              <a:buNone/>
            </a:pPr>
            <a:r>
              <a:rPr lang="en-US" altLang="en-US" sz="1800" dirty="0">
                <a:solidFill>
                  <a:schemeClr val="tx2"/>
                </a:solidFill>
                <a:latin typeface="Arial" panose="020B0604020202020204" pitchFamily="34" charset="0"/>
              </a:rPr>
              <a:t>Notice two hazards in Chapter 19</a:t>
            </a:r>
          </a:p>
        </p:txBody>
      </p:sp>
      <p:sp>
        <p:nvSpPr>
          <p:cNvPr id="2" name="Rounded Rectangle 22">
            <a:extLst>
              <a:ext uri="{FF2B5EF4-FFF2-40B4-BE49-F238E27FC236}">
                <a16:creationId xmlns:a16="http://schemas.microsoft.com/office/drawing/2014/main" id="{4BEF150C-1216-AEFB-283B-B0FEAEEF9057}"/>
              </a:ext>
            </a:extLst>
          </p:cNvPr>
          <p:cNvSpPr/>
          <p:nvPr/>
        </p:nvSpPr>
        <p:spPr bwMode="auto">
          <a:xfrm>
            <a:off x="1055998" y="757313"/>
            <a:ext cx="1602827" cy="514975"/>
          </a:xfrm>
          <a:prstGeom prst="roundRect">
            <a:avLst/>
          </a:prstGeom>
          <a:solidFill>
            <a:schemeClr val="tx2">
              <a:lumMod val="5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r>
              <a:rPr lang="en-US" sz="2400" dirty="0">
                <a:solidFill>
                  <a:srgbClr val="FFC000"/>
                </a:solidFill>
                <a:cs typeface="Calibri"/>
              </a:rPr>
              <a:t>Table 3-4</a:t>
            </a:r>
            <a:endParaRPr lang="en-US" dirty="0"/>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a:extLst>
              <a:ext uri="{FF2B5EF4-FFF2-40B4-BE49-F238E27FC236}">
                <a16:creationId xmlns:a16="http://schemas.microsoft.com/office/drawing/2014/main" id="{DA52E7A4-FF18-4AB4-B524-79EDDF066C51}"/>
              </a:ext>
            </a:extLst>
          </p:cNvPr>
          <p:cNvSpPr>
            <a:spLocks noGrp="1"/>
          </p:cNvSpPr>
          <p:nvPr>
            <p:ph type="title"/>
          </p:nvPr>
        </p:nvSpPr>
        <p:spPr>
          <a:xfrm>
            <a:off x="1447800" y="1066800"/>
            <a:ext cx="10210800" cy="1143000"/>
          </a:xfrm>
        </p:spPr>
        <p:txBody>
          <a:bodyPr>
            <a:normAutofit fontScale="90000"/>
          </a:bodyPr>
          <a:lstStyle/>
          <a:p>
            <a:pPr algn="l" eaLnBrk="1" hangingPunct="1">
              <a:defRPr/>
            </a:pPr>
            <a:r>
              <a:rPr lang="en-US" altLang="en-US" dirty="0">
                <a:ea typeface="MS PGothic" panose="020B0600070205080204" pitchFamily="34" charset="-128"/>
              </a:rPr>
              <a:t>Hazard Analysis for the XYZ Seafood Company should include 5 potential hazards:</a:t>
            </a:r>
            <a:br>
              <a:rPr lang="en-US" altLang="en-US" dirty="0">
                <a:ea typeface="MS PGothic" panose="020B0600070205080204" pitchFamily="34" charset="-128"/>
              </a:rPr>
            </a:br>
            <a:br>
              <a:rPr lang="en-US" altLang="en-US" dirty="0">
                <a:ea typeface="MS PGothic" panose="020B0600070205080204" pitchFamily="34" charset="-128"/>
              </a:rPr>
            </a:br>
            <a:endParaRPr lang="en-US" altLang="en-US" dirty="0">
              <a:ea typeface="MS PGothic" panose="020B0600070205080204" pitchFamily="34" charset="-128"/>
            </a:endParaRPr>
          </a:p>
        </p:txBody>
      </p:sp>
      <p:sp>
        <p:nvSpPr>
          <p:cNvPr id="2" name="Slide Number Placeholder 1">
            <a:extLst>
              <a:ext uri="{FF2B5EF4-FFF2-40B4-BE49-F238E27FC236}">
                <a16:creationId xmlns:a16="http://schemas.microsoft.com/office/drawing/2014/main" id="{C7980DC9-9E76-4428-9D59-FE12318F674B}"/>
              </a:ext>
            </a:extLst>
          </p:cNvPr>
          <p:cNvSpPr>
            <a:spLocks noGrp="1"/>
          </p:cNvSpPr>
          <p:nvPr>
            <p:ph type="sldNum" sz="quarter" idx="12"/>
          </p:nvPr>
        </p:nvSpPr>
        <p:spPr/>
        <p:txBody>
          <a:bodyPr/>
          <a:lstStyle/>
          <a:p>
            <a:fld id="{2D4FA31A-ABA5-4667-BACC-3489C0083671}" type="slidenum">
              <a:rPr lang="en-US" altLang="en-US" smtClean="0"/>
              <a:pPr/>
              <a:t>66</a:t>
            </a:fld>
            <a:endParaRPr lang="en-US" altLang="en-US" dirty="0"/>
          </a:p>
        </p:txBody>
      </p:sp>
      <p:sp>
        <p:nvSpPr>
          <p:cNvPr id="7" name="object 4">
            <a:extLst>
              <a:ext uri="{FF2B5EF4-FFF2-40B4-BE49-F238E27FC236}">
                <a16:creationId xmlns:a16="http://schemas.microsoft.com/office/drawing/2014/main" id="{F461C69F-7608-4AC3-9A95-563689C77640}"/>
              </a:ext>
            </a:extLst>
          </p:cNvPr>
          <p:cNvSpPr txBox="1"/>
          <p:nvPr/>
        </p:nvSpPr>
        <p:spPr>
          <a:xfrm>
            <a:off x="1676400" y="1838325"/>
            <a:ext cx="8821992" cy="3858107"/>
          </a:xfrm>
          <a:prstGeom prst="rect">
            <a:avLst/>
          </a:prstGeom>
        </p:spPr>
        <p:txBody>
          <a:bodyPr wrap="square" lIns="0" tIns="102235" rIns="0" bIns="0" anchor="t">
            <a:spAutoFit/>
          </a:bodyPr>
          <a:lstStyle/>
          <a:p>
            <a:pPr marL="12700">
              <a:spcBef>
                <a:spcPts val="805"/>
              </a:spcBef>
              <a:defRPr/>
            </a:pPr>
            <a:r>
              <a:rPr sz="3200" b="1" spc="-15" dirty="0">
                <a:solidFill>
                  <a:srgbClr val="224270"/>
                </a:solidFill>
                <a:latin typeface="Calibri"/>
                <a:cs typeface="Calibri"/>
              </a:rPr>
              <a:t>Species-related Hazards </a:t>
            </a:r>
            <a:r>
              <a:rPr sz="3200" b="1" spc="-40" dirty="0">
                <a:solidFill>
                  <a:srgbClr val="224270"/>
                </a:solidFill>
                <a:latin typeface="Calibri"/>
                <a:cs typeface="Calibri"/>
              </a:rPr>
              <a:t>(</a:t>
            </a:r>
            <a:r>
              <a:rPr sz="3200" b="1" spc="-40" dirty="0">
                <a:latin typeface="Calibri"/>
                <a:cs typeface="Calibri"/>
              </a:rPr>
              <a:t>Table</a:t>
            </a:r>
            <a:r>
              <a:rPr sz="3200" b="1" spc="114" dirty="0">
                <a:latin typeface="Calibri"/>
                <a:cs typeface="Calibri"/>
              </a:rPr>
              <a:t> </a:t>
            </a:r>
            <a:r>
              <a:rPr sz="3200" b="1" spc="-5" dirty="0">
                <a:latin typeface="Calibri"/>
                <a:cs typeface="Calibri"/>
              </a:rPr>
              <a:t>3-2</a:t>
            </a:r>
            <a:r>
              <a:rPr sz="3200" b="1" spc="-5" dirty="0">
                <a:solidFill>
                  <a:srgbClr val="224270"/>
                </a:solidFill>
                <a:latin typeface="Calibri"/>
                <a:cs typeface="Calibri"/>
              </a:rPr>
              <a:t>)</a:t>
            </a:r>
            <a:endParaRPr sz="3200" dirty="0">
              <a:latin typeface="Calibri"/>
              <a:cs typeface="Calibri"/>
            </a:endParaRPr>
          </a:p>
          <a:p>
            <a:pPr marL="454025" indent="-441325">
              <a:spcBef>
                <a:spcPts val="605"/>
              </a:spcBef>
              <a:buFontTx/>
              <a:buAutoNum type="arabicPeriod"/>
              <a:tabLst>
                <a:tab pos="454025" algn="l"/>
                <a:tab pos="454659" algn="l"/>
              </a:tabLst>
              <a:defRPr/>
            </a:pPr>
            <a:r>
              <a:rPr sz="2800" b="1" spc="-10" dirty="0">
                <a:solidFill>
                  <a:srgbClr val="224270"/>
                </a:solidFill>
                <a:latin typeface="Calibri"/>
                <a:ea typeface="MS PGothic"/>
                <a:cs typeface="Calibri"/>
              </a:rPr>
              <a:t>Histamine </a:t>
            </a:r>
            <a:r>
              <a:rPr sz="2800" b="1" spc="-10" dirty="0" err="1">
                <a:solidFill>
                  <a:srgbClr val="224270"/>
                </a:solidFill>
                <a:latin typeface="Calibri"/>
                <a:ea typeface="MS PGothic"/>
                <a:cs typeface="Calibri"/>
              </a:rPr>
              <a:t>formation</a:t>
            </a:r>
            <a:r>
              <a:rPr lang="en-US" sz="2800" b="1" strike="sngStrike" spc="-10" dirty="0" err="1">
                <a:solidFill>
                  <a:schemeClr val="bg1"/>
                </a:solidFill>
                <a:latin typeface="Calibri"/>
                <a:ea typeface="MS PGothic"/>
                <a:cs typeface="Calibri"/>
              </a:rPr>
              <a:t>Chapter</a:t>
            </a:r>
            <a:endParaRPr lang="en-US" sz="2800" b="1" strike="sngStrike" spc="15" dirty="0" err="1">
              <a:solidFill>
                <a:schemeClr val="bg1"/>
              </a:solidFill>
              <a:latin typeface="Calibri"/>
              <a:ea typeface="MS PGothic"/>
              <a:cs typeface="Calibri"/>
            </a:endParaRPr>
          </a:p>
          <a:p>
            <a:pPr marL="12700">
              <a:spcBef>
                <a:spcPts val="1750"/>
              </a:spcBef>
              <a:defRPr/>
            </a:pPr>
            <a:r>
              <a:rPr sz="3200" b="1" spc="-15" dirty="0">
                <a:solidFill>
                  <a:srgbClr val="224270"/>
                </a:solidFill>
                <a:latin typeface="Calibri"/>
                <a:cs typeface="Calibri"/>
              </a:rPr>
              <a:t>Process-related Hazards </a:t>
            </a:r>
            <a:r>
              <a:rPr sz="3200" b="1" spc="-40" dirty="0">
                <a:solidFill>
                  <a:srgbClr val="224270"/>
                </a:solidFill>
                <a:latin typeface="Calibri"/>
                <a:cs typeface="Calibri"/>
              </a:rPr>
              <a:t>(</a:t>
            </a:r>
            <a:r>
              <a:rPr sz="3200" b="1" spc="-40" dirty="0">
                <a:latin typeface="Calibri"/>
                <a:cs typeface="Calibri"/>
              </a:rPr>
              <a:t>Table</a:t>
            </a:r>
            <a:r>
              <a:rPr sz="3200" b="1" spc="114" dirty="0">
                <a:latin typeface="Calibri"/>
                <a:cs typeface="Calibri"/>
              </a:rPr>
              <a:t> </a:t>
            </a:r>
            <a:r>
              <a:rPr sz="3200" b="1" spc="-5" dirty="0">
                <a:latin typeface="Calibri"/>
                <a:cs typeface="Calibri"/>
              </a:rPr>
              <a:t>3-4</a:t>
            </a:r>
            <a:r>
              <a:rPr sz="3200" b="1" spc="-5" dirty="0">
                <a:solidFill>
                  <a:srgbClr val="224270"/>
                </a:solidFill>
                <a:latin typeface="Calibri"/>
                <a:cs typeface="Calibri"/>
              </a:rPr>
              <a:t>)</a:t>
            </a:r>
            <a:endParaRPr sz="3200" dirty="0">
              <a:latin typeface="Calibri"/>
              <a:cs typeface="Calibri"/>
            </a:endParaRPr>
          </a:p>
          <a:p>
            <a:pPr marL="452755" indent="-440690">
              <a:spcBef>
                <a:spcPts val="600"/>
              </a:spcBef>
              <a:buFontTx/>
              <a:buAutoNum type="arabicPeriod" startAt="2"/>
              <a:tabLst>
                <a:tab pos="452755" algn="l"/>
                <a:tab pos="453390" algn="l"/>
              </a:tabLst>
              <a:defRPr/>
            </a:pPr>
            <a:r>
              <a:rPr lang="en-US" sz="2800" b="1" spc="-15" dirty="0">
                <a:solidFill>
                  <a:srgbClr val="224270"/>
                </a:solidFill>
                <a:latin typeface="Calibri"/>
                <a:ea typeface="MS PGothic"/>
                <a:cs typeface="Calibri"/>
              </a:rPr>
              <a:t>Pathogenic </a:t>
            </a:r>
            <a:r>
              <a:rPr lang="en-US" sz="2800" b="1" spc="-10" dirty="0">
                <a:solidFill>
                  <a:srgbClr val="224270"/>
                </a:solidFill>
                <a:latin typeface="Calibri"/>
                <a:ea typeface="MS PGothic"/>
                <a:cs typeface="Calibri"/>
              </a:rPr>
              <a:t>bacterial growth-temperature</a:t>
            </a:r>
            <a:r>
              <a:rPr lang="en-US" sz="2800" b="1" spc="-20" dirty="0">
                <a:solidFill>
                  <a:srgbClr val="224270"/>
                </a:solidFill>
                <a:latin typeface="Calibri"/>
                <a:ea typeface="MS PGothic"/>
                <a:cs typeface="Calibri"/>
              </a:rPr>
              <a:t> </a:t>
            </a:r>
            <a:r>
              <a:rPr lang="en-US" sz="2800" b="1" spc="-5" dirty="0">
                <a:solidFill>
                  <a:srgbClr val="224270"/>
                </a:solidFill>
                <a:latin typeface="Calibri"/>
                <a:ea typeface="MS PGothic"/>
                <a:cs typeface="Calibri"/>
              </a:rPr>
              <a:t>abuse</a:t>
            </a:r>
            <a:endParaRPr lang="en-US" sz="2800" b="1" strike="sngStrike" spc="-10" dirty="0">
              <a:solidFill>
                <a:srgbClr val="224270"/>
              </a:solidFill>
              <a:highlight>
                <a:srgbClr val="00FFFF"/>
              </a:highlight>
              <a:latin typeface="Calibri"/>
              <a:ea typeface="MS PGothic"/>
              <a:cs typeface="Calibri"/>
            </a:endParaRPr>
          </a:p>
          <a:p>
            <a:pPr marL="452755" indent="-440690">
              <a:spcBef>
                <a:spcPts val="600"/>
              </a:spcBef>
              <a:buFontTx/>
              <a:buAutoNum type="arabicPeriod" startAt="2"/>
              <a:tabLst>
                <a:tab pos="452755" algn="l"/>
                <a:tab pos="453390" algn="l"/>
              </a:tabLst>
              <a:defRPr/>
            </a:pPr>
            <a:r>
              <a:rPr lang="en-US" sz="2800" b="1" spc="-10" dirty="0">
                <a:solidFill>
                  <a:srgbClr val="224270"/>
                </a:solidFill>
                <a:latin typeface="Calibri"/>
                <a:ea typeface="MS PGothic"/>
                <a:cs typeface="Calibri"/>
              </a:rPr>
              <a:t>Allergens </a:t>
            </a:r>
            <a:endParaRPr lang="en-US" sz="2800" b="1" strike="sngStrike" spc="-10" dirty="0">
              <a:solidFill>
                <a:srgbClr val="224270"/>
              </a:solidFill>
              <a:highlight>
                <a:srgbClr val="00FFFF"/>
              </a:highlight>
              <a:latin typeface="Calibri"/>
              <a:ea typeface="MS PGothic"/>
              <a:cs typeface="Calibri"/>
            </a:endParaRPr>
          </a:p>
          <a:p>
            <a:pPr marL="454025" indent="-441325">
              <a:spcBef>
                <a:spcPts val="575"/>
              </a:spcBef>
              <a:buFontTx/>
              <a:buAutoNum type="arabicPeriod" startAt="3"/>
              <a:tabLst>
                <a:tab pos="454025" algn="l"/>
                <a:tab pos="454659" algn="l"/>
              </a:tabLst>
              <a:defRPr/>
            </a:pPr>
            <a:r>
              <a:rPr lang="en-US" sz="2800" b="1" spc="-10" dirty="0">
                <a:solidFill>
                  <a:srgbClr val="224270"/>
                </a:solidFill>
                <a:latin typeface="Calibri"/>
                <a:cs typeface="Calibri"/>
              </a:rPr>
              <a:t>Food Intolerance Substances</a:t>
            </a:r>
            <a:r>
              <a:rPr sz="2800" b="1" spc="-10" dirty="0">
                <a:solidFill>
                  <a:srgbClr val="224270"/>
                </a:solidFill>
                <a:latin typeface="Calibri"/>
                <a:cs typeface="Calibri"/>
              </a:rPr>
              <a:t> </a:t>
            </a:r>
            <a:endParaRPr lang="en-US" sz="2800" b="1" strike="sngStrike" spc="-10" dirty="0">
              <a:solidFill>
                <a:srgbClr val="224270"/>
              </a:solidFill>
              <a:highlight>
                <a:srgbClr val="00FFFF"/>
              </a:highlight>
              <a:latin typeface="Calibri"/>
              <a:cs typeface="Calibri"/>
            </a:endParaRPr>
          </a:p>
          <a:p>
            <a:pPr marL="454025" indent="-441325">
              <a:spcBef>
                <a:spcPts val="575"/>
              </a:spcBef>
              <a:buFontTx/>
              <a:buAutoNum type="arabicPeriod" startAt="3"/>
              <a:tabLst>
                <a:tab pos="454025" algn="l"/>
                <a:tab pos="454659" algn="l"/>
              </a:tabLst>
              <a:defRPr/>
            </a:pPr>
            <a:r>
              <a:rPr sz="2800" b="1" spc="-10" dirty="0">
                <a:solidFill>
                  <a:srgbClr val="224270"/>
                </a:solidFill>
                <a:latin typeface="Calibri"/>
                <a:cs typeface="Calibri"/>
              </a:rPr>
              <a:t>Metal </a:t>
            </a:r>
            <a:r>
              <a:rPr sz="2800" b="1" spc="-5" dirty="0">
                <a:solidFill>
                  <a:srgbClr val="224270"/>
                </a:solidFill>
                <a:latin typeface="Calibri"/>
                <a:cs typeface="Calibri"/>
              </a:rPr>
              <a:t>inclusion</a:t>
            </a:r>
            <a:endParaRPr sz="2800" strike="sngStrike" dirty="0">
              <a:highlight>
                <a:srgbClr val="00FFFF"/>
              </a:highlight>
              <a:latin typeface="Calibri"/>
              <a:cs typeface="Calibri"/>
            </a:endParaRPr>
          </a:p>
        </p:txBody>
      </p:sp>
      <p:sp>
        <p:nvSpPr>
          <p:cNvPr id="102404" name="object 6">
            <a:extLst>
              <a:ext uri="{FF2B5EF4-FFF2-40B4-BE49-F238E27FC236}">
                <a16:creationId xmlns:a16="http://schemas.microsoft.com/office/drawing/2014/main" id="{7DB86FC0-D21D-14EB-CD88-1D59D72FE7E0}"/>
              </a:ext>
            </a:extLst>
          </p:cNvPr>
          <p:cNvSpPr>
            <a:spLocks noChangeArrowheads="1"/>
          </p:cNvSpPr>
          <p:nvPr/>
        </p:nvSpPr>
        <p:spPr bwMode="auto">
          <a:xfrm>
            <a:off x="8706772" y="4785851"/>
            <a:ext cx="1937980" cy="1772112"/>
          </a:xfrm>
          <a:prstGeom prst="rect">
            <a:avLst/>
          </a:pr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Font typeface="Arial" panose="020B0604020202020204" pitchFamily="34" charset="0"/>
              <a:buChar char="•"/>
              <a:defRPr sz="3200" b="1">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b="1">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b="1">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b="1">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b="1">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9pPr>
          </a:lstStyle>
          <a:p>
            <a:pPr>
              <a:spcBef>
                <a:spcPct val="0"/>
              </a:spcBef>
              <a:buFontTx/>
              <a:buNone/>
            </a:pPr>
            <a:endParaRPr lang="en-US" altLang="en-US" sz="1800" b="0" dirty="0">
              <a:latin typeface="Arial" panose="020B0604020202020204" pitchFamily="34" charset="0"/>
            </a:endParaRPr>
          </a:p>
        </p:txBody>
      </p:sp>
      <p:pic>
        <p:nvPicPr>
          <p:cNvPr id="102405" name="Picture 2" descr="Image result for mahi">
            <a:extLst>
              <a:ext uri="{FF2B5EF4-FFF2-40B4-BE49-F238E27FC236}">
                <a16:creationId xmlns:a16="http://schemas.microsoft.com/office/drawing/2014/main" id="{48326BDB-88AF-485C-B2D0-942C2CE932B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81963" y="1947863"/>
            <a:ext cx="3576637" cy="1404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ounded Rectangle 22">
            <a:extLst>
              <a:ext uri="{FF2B5EF4-FFF2-40B4-BE49-F238E27FC236}">
                <a16:creationId xmlns:a16="http://schemas.microsoft.com/office/drawing/2014/main" id="{AB2DD67A-5BB6-483E-894E-D81C622105ED}"/>
              </a:ext>
            </a:extLst>
          </p:cNvPr>
          <p:cNvSpPr/>
          <p:nvPr/>
        </p:nvSpPr>
        <p:spPr bwMode="auto">
          <a:xfrm>
            <a:off x="5236369" y="2523704"/>
            <a:ext cx="976313" cy="326525"/>
          </a:xfrm>
          <a:prstGeom prst="roundRect">
            <a:avLst/>
          </a:prstGeom>
          <a:solidFill>
            <a:schemeClr val="tx2">
              <a:lumMod val="5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r>
              <a:rPr lang="en-US" sz="2400" dirty="0">
                <a:solidFill>
                  <a:srgbClr val="FFC000"/>
                </a:solidFill>
                <a:cs typeface="Calibri"/>
              </a:rPr>
              <a:t>CHP 7</a:t>
            </a:r>
            <a:endParaRPr lang="en-US" dirty="0"/>
          </a:p>
        </p:txBody>
      </p:sp>
      <p:sp>
        <p:nvSpPr>
          <p:cNvPr id="9" name="Rounded Rectangle 22">
            <a:extLst>
              <a:ext uri="{FF2B5EF4-FFF2-40B4-BE49-F238E27FC236}">
                <a16:creationId xmlns:a16="http://schemas.microsoft.com/office/drawing/2014/main" id="{D0791AE4-B41F-412B-A742-98B39B755FC8}"/>
              </a:ext>
            </a:extLst>
          </p:cNvPr>
          <p:cNvSpPr/>
          <p:nvPr/>
        </p:nvSpPr>
        <p:spPr bwMode="auto">
          <a:xfrm>
            <a:off x="9231824" y="4175735"/>
            <a:ext cx="1285875" cy="334717"/>
          </a:xfrm>
          <a:prstGeom prst="roundRect">
            <a:avLst/>
          </a:prstGeom>
          <a:solidFill>
            <a:schemeClr val="tx2">
              <a:lumMod val="5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r>
              <a:rPr lang="en-US" sz="2400" dirty="0">
                <a:solidFill>
                  <a:srgbClr val="FFC000"/>
                </a:solidFill>
                <a:cs typeface="Calibri"/>
              </a:rPr>
              <a:t>CHP 12</a:t>
            </a:r>
            <a:endParaRPr lang="en-US" dirty="0"/>
          </a:p>
        </p:txBody>
      </p:sp>
      <p:sp>
        <p:nvSpPr>
          <p:cNvPr id="10" name="Rounded Rectangle 22">
            <a:extLst>
              <a:ext uri="{FF2B5EF4-FFF2-40B4-BE49-F238E27FC236}">
                <a16:creationId xmlns:a16="http://schemas.microsoft.com/office/drawing/2014/main" id="{D03F4E70-F1ED-4FC2-B05E-5D593D1ABFB0}"/>
              </a:ext>
            </a:extLst>
          </p:cNvPr>
          <p:cNvSpPr/>
          <p:nvPr/>
        </p:nvSpPr>
        <p:spPr bwMode="auto">
          <a:xfrm>
            <a:off x="3572336" y="4673302"/>
            <a:ext cx="1285875" cy="310137"/>
          </a:xfrm>
          <a:prstGeom prst="roundRect">
            <a:avLst/>
          </a:prstGeom>
          <a:solidFill>
            <a:schemeClr val="tx2">
              <a:lumMod val="5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r>
              <a:rPr lang="en-US" sz="2400" dirty="0">
                <a:solidFill>
                  <a:srgbClr val="FFC000"/>
                </a:solidFill>
                <a:cs typeface="Calibri"/>
              </a:rPr>
              <a:t>CHP 19</a:t>
            </a:r>
            <a:endParaRPr lang="en-US" dirty="0"/>
          </a:p>
        </p:txBody>
      </p:sp>
      <p:sp>
        <p:nvSpPr>
          <p:cNvPr id="11" name="Rounded Rectangle 22">
            <a:extLst>
              <a:ext uri="{FF2B5EF4-FFF2-40B4-BE49-F238E27FC236}">
                <a16:creationId xmlns:a16="http://schemas.microsoft.com/office/drawing/2014/main" id="{0941A625-098B-456C-A968-88EE49052864}"/>
              </a:ext>
            </a:extLst>
          </p:cNvPr>
          <p:cNvSpPr/>
          <p:nvPr/>
        </p:nvSpPr>
        <p:spPr bwMode="auto">
          <a:xfrm>
            <a:off x="6370661" y="5180084"/>
            <a:ext cx="1285875" cy="301944"/>
          </a:xfrm>
          <a:prstGeom prst="roundRect">
            <a:avLst/>
          </a:prstGeom>
          <a:solidFill>
            <a:schemeClr val="tx2">
              <a:lumMod val="5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r>
              <a:rPr lang="en-US" sz="2400" dirty="0">
                <a:solidFill>
                  <a:srgbClr val="FFC000"/>
                </a:solidFill>
                <a:cs typeface="Calibri"/>
              </a:rPr>
              <a:t>CHP 19</a:t>
            </a:r>
            <a:endParaRPr lang="en-US" dirty="0"/>
          </a:p>
        </p:txBody>
      </p:sp>
      <p:sp>
        <p:nvSpPr>
          <p:cNvPr id="12" name="Rounded Rectangle 22">
            <a:extLst>
              <a:ext uri="{FF2B5EF4-FFF2-40B4-BE49-F238E27FC236}">
                <a16:creationId xmlns:a16="http://schemas.microsoft.com/office/drawing/2014/main" id="{7C2685EA-220A-4A86-9DA0-DB1D314CA229}"/>
              </a:ext>
            </a:extLst>
          </p:cNvPr>
          <p:cNvSpPr/>
          <p:nvPr/>
        </p:nvSpPr>
        <p:spPr bwMode="auto">
          <a:xfrm>
            <a:off x="4438650" y="5650322"/>
            <a:ext cx="1285875" cy="326524"/>
          </a:xfrm>
          <a:prstGeom prst="roundRect">
            <a:avLst/>
          </a:prstGeom>
          <a:solidFill>
            <a:schemeClr val="tx2">
              <a:lumMod val="5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r>
              <a:rPr lang="en-US" sz="2400" dirty="0">
                <a:solidFill>
                  <a:srgbClr val="FFC000"/>
                </a:solidFill>
                <a:cs typeface="Calibri"/>
              </a:rPr>
              <a:t>CHP 20</a:t>
            </a:r>
            <a:endParaRPr lang="en-US" dirty="0"/>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50" name="Picture 1">
            <a:extLst>
              <a:ext uri="{FF2B5EF4-FFF2-40B4-BE49-F238E27FC236}">
                <a16:creationId xmlns:a16="http://schemas.microsoft.com/office/drawing/2014/main" id="{F2687AC1-C1FE-6945-7C18-0FDA2885751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7600" y="98425"/>
            <a:ext cx="7467600" cy="6535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451" name="object 5">
            <a:extLst>
              <a:ext uri="{FF2B5EF4-FFF2-40B4-BE49-F238E27FC236}">
                <a16:creationId xmlns:a16="http://schemas.microsoft.com/office/drawing/2014/main" id="{EF497C12-57C7-CA1D-E3B4-4F496AE2B3E1}"/>
              </a:ext>
            </a:extLst>
          </p:cNvPr>
          <p:cNvSpPr>
            <a:spLocks noChangeArrowheads="1"/>
          </p:cNvSpPr>
          <p:nvPr/>
        </p:nvSpPr>
        <p:spPr bwMode="auto">
          <a:xfrm>
            <a:off x="6846888" y="2590800"/>
            <a:ext cx="3541712" cy="2286000"/>
          </a:xfrm>
          <a:prstGeom prst="rect">
            <a:avLst/>
          </a:prstGeom>
          <a:blipFill dpi="0" rotWithShape="1">
            <a:blip r:embed="rId4"/>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Font typeface="Arial" panose="020B0604020202020204" pitchFamily="34" charset="0"/>
              <a:buChar char="•"/>
              <a:defRPr sz="3200" b="1">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b="1">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b="1">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b="1">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b="1">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9pPr>
          </a:lstStyle>
          <a:p>
            <a:pPr>
              <a:spcBef>
                <a:spcPct val="0"/>
              </a:spcBef>
              <a:buFontTx/>
              <a:buNone/>
            </a:pPr>
            <a:endParaRPr lang="en-US" altLang="en-US" sz="1800" b="0" dirty="0">
              <a:latin typeface="Arial" panose="020B0604020202020204" pitchFamily="34" charset="0"/>
            </a:endParaRPr>
          </a:p>
        </p:txBody>
      </p:sp>
      <p:sp>
        <p:nvSpPr>
          <p:cNvPr id="104452" name="object 6">
            <a:extLst>
              <a:ext uri="{FF2B5EF4-FFF2-40B4-BE49-F238E27FC236}">
                <a16:creationId xmlns:a16="http://schemas.microsoft.com/office/drawing/2014/main" id="{DDB40E11-B709-3E03-A1BB-64D3E1E111A0}"/>
              </a:ext>
            </a:extLst>
          </p:cNvPr>
          <p:cNvSpPr>
            <a:spLocks noChangeArrowheads="1"/>
          </p:cNvSpPr>
          <p:nvPr/>
        </p:nvSpPr>
        <p:spPr bwMode="auto">
          <a:xfrm>
            <a:off x="6105525" y="2570163"/>
            <a:ext cx="741363" cy="2078037"/>
          </a:xfrm>
          <a:prstGeom prst="rect">
            <a:avLst/>
          </a:prstGeom>
          <a:blipFill dpi="0" rotWithShape="1">
            <a:blip r:embed="rId5"/>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Font typeface="Arial" panose="020B0604020202020204" pitchFamily="34" charset="0"/>
              <a:buChar char="•"/>
              <a:defRPr sz="3200" b="1">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b="1">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b="1">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b="1">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b="1">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9pPr>
          </a:lstStyle>
          <a:p>
            <a:pPr>
              <a:spcBef>
                <a:spcPct val="0"/>
              </a:spcBef>
              <a:buFontTx/>
              <a:buNone/>
            </a:pPr>
            <a:endParaRPr lang="en-US" altLang="en-US" sz="1800" b="0" dirty="0">
              <a:latin typeface="Arial" panose="020B0604020202020204" pitchFamily="34" charset="0"/>
            </a:endParaRPr>
          </a:p>
        </p:txBody>
      </p:sp>
      <p:sp>
        <p:nvSpPr>
          <p:cNvPr id="10" name="Text Box 11">
            <a:extLst>
              <a:ext uri="{FF2B5EF4-FFF2-40B4-BE49-F238E27FC236}">
                <a16:creationId xmlns:a16="http://schemas.microsoft.com/office/drawing/2014/main" id="{A12D5BA1-B64F-4259-ABF1-0B54DE0287FC}"/>
              </a:ext>
            </a:extLst>
          </p:cNvPr>
          <p:cNvSpPr txBox="1">
            <a:spLocks noChangeArrowheads="1"/>
          </p:cNvSpPr>
          <p:nvPr/>
        </p:nvSpPr>
        <p:spPr bwMode="auto">
          <a:xfrm>
            <a:off x="620713" y="1295400"/>
            <a:ext cx="2547937"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b="1">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b="1">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b="1">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b="1">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b="1">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9pPr>
          </a:lstStyle>
          <a:p>
            <a:pPr algn="ctr">
              <a:spcBef>
                <a:spcPct val="0"/>
              </a:spcBef>
              <a:buFontTx/>
              <a:buNone/>
              <a:defRPr/>
            </a:pPr>
            <a:r>
              <a:rPr lang="en-US" altLang="en-US" sz="4000" dirty="0">
                <a:solidFill>
                  <a:srgbClr val="A50021"/>
                </a:solidFill>
                <a:latin typeface="+mn-lt"/>
              </a:rPr>
              <a:t>Inclusive </a:t>
            </a:r>
            <a:br>
              <a:rPr lang="en-US" altLang="en-US" sz="4000" dirty="0">
                <a:solidFill>
                  <a:srgbClr val="A50021"/>
                </a:solidFill>
                <a:latin typeface="+mn-lt"/>
              </a:rPr>
            </a:br>
            <a:r>
              <a:rPr lang="en-US" altLang="en-US" sz="4000" dirty="0">
                <a:solidFill>
                  <a:srgbClr val="A50021"/>
                </a:solidFill>
                <a:latin typeface="+mn-lt"/>
              </a:rPr>
              <a:t>Method</a:t>
            </a:r>
          </a:p>
        </p:txBody>
      </p:sp>
      <p:sp>
        <p:nvSpPr>
          <p:cNvPr id="2" name="Slide Number Placeholder 1">
            <a:extLst>
              <a:ext uri="{FF2B5EF4-FFF2-40B4-BE49-F238E27FC236}">
                <a16:creationId xmlns:a16="http://schemas.microsoft.com/office/drawing/2014/main" id="{C924961B-252C-4DF1-AB4A-EDAAED128084}"/>
              </a:ext>
            </a:extLst>
          </p:cNvPr>
          <p:cNvSpPr>
            <a:spLocks noGrp="1"/>
          </p:cNvSpPr>
          <p:nvPr>
            <p:ph type="sldNum" sz="quarter" idx="12"/>
          </p:nvPr>
        </p:nvSpPr>
        <p:spPr/>
        <p:txBody>
          <a:bodyPr/>
          <a:lstStyle/>
          <a:p>
            <a:fld id="{2D4FA31A-ABA5-4667-BACC-3489C0083671}" type="slidenum">
              <a:rPr lang="en-US" altLang="en-US" smtClean="0"/>
              <a:pPr/>
              <a:t>67</a:t>
            </a:fld>
            <a:endParaRPr lang="en-US" altLang="en-US" dirty="0"/>
          </a:p>
        </p:txBody>
      </p:sp>
      <p:sp>
        <p:nvSpPr>
          <p:cNvPr id="8" name="Text Box 11">
            <a:extLst>
              <a:ext uri="{FF2B5EF4-FFF2-40B4-BE49-F238E27FC236}">
                <a16:creationId xmlns:a16="http://schemas.microsoft.com/office/drawing/2014/main" id="{79027F39-4EBB-48CC-BAD3-272880D98A9D}"/>
              </a:ext>
            </a:extLst>
          </p:cNvPr>
          <p:cNvSpPr txBox="1">
            <a:spLocks noChangeArrowheads="1"/>
          </p:cNvSpPr>
          <p:nvPr/>
        </p:nvSpPr>
        <p:spPr bwMode="auto">
          <a:xfrm>
            <a:off x="6934201" y="3222625"/>
            <a:ext cx="3371849" cy="1815882"/>
          </a:xfrm>
          <a:prstGeom prst="rect">
            <a:avLst/>
          </a:prstGeom>
          <a:solidFill>
            <a:srgbClr val="FFFFFF"/>
          </a:solidFill>
          <a:ln>
            <a:noFill/>
          </a:ln>
        </p:spPr>
        <p:txBody>
          <a:bodyPr wrap="square">
            <a:spAutoFit/>
          </a:bodyPr>
          <a:lstStyle>
            <a:lvl1pPr>
              <a:spcBef>
                <a:spcPct val="20000"/>
              </a:spcBef>
              <a:buFont typeface="Arial" panose="020B0604020202020204" pitchFamily="34" charset="0"/>
              <a:buChar char="•"/>
              <a:defRPr sz="3200" b="1">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b="1">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b="1">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b="1">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b="1">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9pPr>
          </a:lstStyle>
          <a:p>
            <a:pPr>
              <a:spcBef>
                <a:spcPct val="0"/>
              </a:spcBef>
              <a:buFontTx/>
              <a:buNone/>
              <a:defRPr/>
            </a:pPr>
            <a:r>
              <a:rPr lang="en-US" altLang="en-US" sz="2800" dirty="0">
                <a:solidFill>
                  <a:schemeClr val="tx2">
                    <a:lumMod val="50000"/>
                  </a:schemeClr>
                </a:solidFill>
                <a:latin typeface="+mn-lt"/>
              </a:rPr>
              <a:t>List </a:t>
            </a:r>
            <a:r>
              <a:rPr lang="en-US" altLang="en-US" sz="2800" u="sng" dirty="0">
                <a:solidFill>
                  <a:schemeClr val="tx2">
                    <a:lumMod val="50000"/>
                  </a:schemeClr>
                </a:solidFill>
                <a:latin typeface="+mn-lt"/>
              </a:rPr>
              <a:t>every</a:t>
            </a:r>
            <a:r>
              <a:rPr lang="en-US" altLang="en-US" sz="2800" dirty="0">
                <a:solidFill>
                  <a:schemeClr val="tx2">
                    <a:lumMod val="50000"/>
                  </a:schemeClr>
                </a:solidFill>
                <a:latin typeface="+mn-lt"/>
              </a:rPr>
              <a:t> potential hazard at </a:t>
            </a:r>
            <a:r>
              <a:rPr lang="en-US" altLang="en-US" sz="2800" u="sng" dirty="0">
                <a:solidFill>
                  <a:schemeClr val="tx2">
                    <a:lumMod val="50000"/>
                  </a:schemeClr>
                </a:solidFill>
                <a:latin typeface="+mn-lt"/>
              </a:rPr>
              <a:t>each</a:t>
            </a:r>
            <a:r>
              <a:rPr lang="en-US" altLang="en-US" sz="2800" dirty="0">
                <a:solidFill>
                  <a:schemeClr val="tx2">
                    <a:lumMod val="50000"/>
                  </a:schemeClr>
                </a:solidFill>
                <a:latin typeface="+mn-lt"/>
              </a:rPr>
              <a:t> processing step</a:t>
            </a:r>
          </a:p>
          <a:p>
            <a:pPr>
              <a:spcBef>
                <a:spcPct val="0"/>
              </a:spcBef>
              <a:buFontTx/>
              <a:buNone/>
              <a:defRPr/>
            </a:pPr>
            <a:endParaRPr lang="en-US" altLang="en-US" sz="2800" dirty="0">
              <a:solidFill>
                <a:schemeClr val="tx2">
                  <a:lumMod val="50000"/>
                </a:schemeClr>
              </a:solidFill>
              <a:latin typeface="+mn-lt"/>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498" name="Picture 2">
            <a:extLst>
              <a:ext uri="{FF2B5EF4-FFF2-40B4-BE49-F238E27FC236}">
                <a16:creationId xmlns:a16="http://schemas.microsoft.com/office/drawing/2014/main" id="{8832E1A1-6D09-2608-072B-9D3AB3F4F80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62086" y="1082675"/>
            <a:ext cx="8561387" cy="563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23" name="Rectangle 2">
            <a:extLst>
              <a:ext uri="{FF2B5EF4-FFF2-40B4-BE49-F238E27FC236}">
                <a16:creationId xmlns:a16="http://schemas.microsoft.com/office/drawing/2014/main" id="{363082A7-A212-4323-B2A5-EF21DAF23826}"/>
              </a:ext>
            </a:extLst>
          </p:cNvPr>
          <p:cNvSpPr>
            <a:spLocks noGrp="1" noChangeArrowheads="1"/>
          </p:cNvSpPr>
          <p:nvPr>
            <p:ph type="title"/>
          </p:nvPr>
        </p:nvSpPr>
        <p:spPr>
          <a:xfrm>
            <a:off x="749596" y="539750"/>
            <a:ext cx="10604204" cy="762000"/>
          </a:xfrm>
        </p:spPr>
        <p:txBody>
          <a:bodyPr>
            <a:normAutofit fontScale="90000"/>
          </a:bodyPr>
          <a:lstStyle/>
          <a:p>
            <a:pPr algn="ctr" eaLnBrk="1" hangingPunct="1">
              <a:defRPr/>
            </a:pPr>
            <a:r>
              <a:rPr lang="en-US" altLang="zh-CN" dirty="0">
                <a:cs typeface="Arial" panose="020B0604020202020204" pitchFamily="34" charset="0"/>
              </a:rPr>
              <a:t>Exercise - Complete the Hazard Analysis Worksheet </a:t>
            </a:r>
            <a:br>
              <a:rPr lang="en-US" altLang="zh-CN" sz="3200" dirty="0">
                <a:cs typeface="Arial" panose="020B0604020202020204" pitchFamily="34" charset="0"/>
              </a:rPr>
            </a:br>
            <a:endParaRPr lang="en-US" altLang="zh-CN" sz="3200" dirty="0">
              <a:cs typeface="Arial" panose="020B0604020202020204" pitchFamily="34" charset="0"/>
            </a:endParaRPr>
          </a:p>
        </p:txBody>
      </p:sp>
      <p:sp>
        <p:nvSpPr>
          <p:cNvPr id="2" name="Slide Number Placeholder 1">
            <a:extLst>
              <a:ext uri="{FF2B5EF4-FFF2-40B4-BE49-F238E27FC236}">
                <a16:creationId xmlns:a16="http://schemas.microsoft.com/office/drawing/2014/main" id="{88511FE6-78E3-4F64-9488-918A3BEC43DE}"/>
              </a:ext>
            </a:extLst>
          </p:cNvPr>
          <p:cNvSpPr>
            <a:spLocks noGrp="1"/>
          </p:cNvSpPr>
          <p:nvPr>
            <p:ph type="sldNum" sz="quarter" idx="12"/>
          </p:nvPr>
        </p:nvSpPr>
        <p:spPr/>
        <p:txBody>
          <a:bodyPr/>
          <a:lstStyle/>
          <a:p>
            <a:fld id="{2D4FA31A-ABA5-4667-BACC-3489C0083671}" type="slidenum">
              <a:rPr lang="en-US" altLang="en-US" smtClean="0"/>
              <a:pPr/>
              <a:t>68</a:t>
            </a:fld>
            <a:endParaRPr lang="en-US" altLang="en-US" dirty="0"/>
          </a:p>
        </p:txBody>
      </p:sp>
      <p:sp>
        <p:nvSpPr>
          <p:cNvPr id="81924" name="TextBox 5">
            <a:extLst>
              <a:ext uri="{FF2B5EF4-FFF2-40B4-BE49-F238E27FC236}">
                <a16:creationId xmlns:a16="http://schemas.microsoft.com/office/drawing/2014/main" id="{48EA2667-F685-4E11-804E-505C0C7B099F}"/>
              </a:ext>
            </a:extLst>
          </p:cNvPr>
          <p:cNvSpPr txBox="1">
            <a:spLocks noChangeArrowheads="1"/>
          </p:cNvSpPr>
          <p:nvPr/>
        </p:nvSpPr>
        <p:spPr bwMode="auto">
          <a:xfrm>
            <a:off x="4371976" y="2985800"/>
            <a:ext cx="5472113" cy="313932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t">
            <a:spAutoFit/>
          </a:bodyPr>
          <a:lstStyle>
            <a:lvl1pPr>
              <a:spcBef>
                <a:spcPct val="20000"/>
              </a:spcBef>
              <a:buFont typeface="Arial" panose="020B0604020202020204" pitchFamily="34" charset="0"/>
              <a:buChar char="•"/>
              <a:defRPr sz="3200" b="1">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b="1">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b="1">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b="1">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b="1">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9pPr>
          </a:lstStyle>
          <a:p>
            <a:pPr>
              <a:spcBef>
                <a:spcPct val="0"/>
              </a:spcBef>
              <a:buNone/>
              <a:defRPr/>
            </a:pPr>
            <a:r>
              <a:rPr lang="en-US" altLang="en-US" sz="2200" dirty="0">
                <a:solidFill>
                  <a:schemeClr val="accent1">
                    <a:lumMod val="50000"/>
                  </a:schemeClr>
                </a:solidFill>
                <a:latin typeface="+mn-lt"/>
                <a:ea typeface="MS PGothic"/>
              </a:rPr>
              <a:t>Answer the questions, in order, for each listed potential hazard at each processing step using the appropriate chapter of the FDA Guide.</a:t>
            </a:r>
            <a:endParaRPr lang="en-US" altLang="en-US" sz="2200" dirty="0">
              <a:solidFill>
                <a:schemeClr val="accent1">
                  <a:lumMod val="50000"/>
                </a:schemeClr>
              </a:solidFill>
              <a:latin typeface="+mn-lt"/>
              <a:ea typeface="MS PGothic"/>
              <a:cs typeface="Calibri"/>
            </a:endParaRPr>
          </a:p>
          <a:p>
            <a:pPr>
              <a:spcBef>
                <a:spcPct val="0"/>
              </a:spcBef>
              <a:buFontTx/>
              <a:buNone/>
              <a:defRPr/>
            </a:pPr>
            <a:endParaRPr lang="en-US" altLang="en-US" sz="2200" dirty="0">
              <a:solidFill>
                <a:schemeClr val="accent1">
                  <a:lumMod val="50000"/>
                </a:schemeClr>
              </a:solidFill>
              <a:latin typeface="+mn-lt"/>
              <a:cs typeface="Calibri"/>
            </a:endParaRPr>
          </a:p>
          <a:p>
            <a:pPr>
              <a:spcBef>
                <a:spcPct val="0"/>
              </a:spcBef>
              <a:buFontTx/>
              <a:buNone/>
              <a:defRPr/>
            </a:pPr>
            <a:r>
              <a:rPr lang="en-US" altLang="en-US" sz="2200" dirty="0">
                <a:solidFill>
                  <a:schemeClr val="accent1">
                    <a:lumMod val="50000"/>
                  </a:schemeClr>
                </a:solidFill>
                <a:latin typeface="+mn-lt"/>
                <a:ea typeface="MS PGothic"/>
              </a:rPr>
              <a:t>The FDA Guide provides information in the respective hazard chapters to help determine if the hazard is reasonably likely to occur and recommendations for control strategies.</a:t>
            </a:r>
            <a:endParaRPr lang="en-US" altLang="en-US" sz="2200" dirty="0">
              <a:solidFill>
                <a:schemeClr val="accent1">
                  <a:lumMod val="50000"/>
                </a:schemeClr>
              </a:solidFill>
              <a:latin typeface="+mn-lt"/>
              <a:ea typeface="MS PGothic"/>
              <a:cs typeface="Calibri"/>
            </a:endParaRPr>
          </a:p>
        </p:txBody>
      </p:sp>
      <p:sp>
        <p:nvSpPr>
          <p:cNvPr id="106501" name="Left Brace 1">
            <a:extLst>
              <a:ext uri="{FF2B5EF4-FFF2-40B4-BE49-F238E27FC236}">
                <a16:creationId xmlns:a16="http://schemas.microsoft.com/office/drawing/2014/main" id="{995EE727-10AF-5B53-1C52-7947B901C8A3}"/>
              </a:ext>
            </a:extLst>
          </p:cNvPr>
          <p:cNvSpPr>
            <a:spLocks/>
          </p:cNvSpPr>
          <p:nvPr/>
        </p:nvSpPr>
        <p:spPr bwMode="auto">
          <a:xfrm rot="-5400000">
            <a:off x="6803232" y="-126207"/>
            <a:ext cx="609600" cy="5472113"/>
          </a:xfrm>
          <a:prstGeom prst="leftBrace">
            <a:avLst>
              <a:gd name="adj1" fmla="val 8353"/>
              <a:gd name="adj2" fmla="val 50000"/>
            </a:avLst>
          </a:prstGeom>
          <a:noFill/>
          <a:ln w="60325"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Font typeface="Arial" panose="020B0604020202020204" pitchFamily="34" charset="0"/>
              <a:buChar char="•"/>
              <a:defRPr sz="3200" b="1">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b="1">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b="1">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b="1">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b="1">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9pPr>
          </a:lstStyle>
          <a:p>
            <a:pPr>
              <a:spcBef>
                <a:spcPct val="0"/>
              </a:spcBef>
              <a:buFontTx/>
              <a:buNone/>
            </a:pPr>
            <a:endParaRPr lang="en-US" altLang="en-US" sz="1800" b="0" dirty="0">
              <a:latin typeface="Arial" panose="020B0604020202020204" pitchFamily="34" charset="0"/>
            </a:endParaRPr>
          </a:p>
        </p:txBody>
      </p:sp>
      <p:pic>
        <p:nvPicPr>
          <p:cNvPr id="7" name="Picture 6">
            <a:extLst>
              <a:ext uri="{FF2B5EF4-FFF2-40B4-BE49-F238E27FC236}">
                <a16:creationId xmlns:a16="http://schemas.microsoft.com/office/drawing/2014/main" id="{F5835D58-02D2-9497-6B27-74D79CFED85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363200" y="3184524"/>
            <a:ext cx="1457325" cy="1806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F1BE93FF-49B7-4E3A-8742-ACCE875CFF43}"/>
              </a:ext>
            </a:extLst>
          </p:cNvPr>
          <p:cNvSpPr txBox="1"/>
          <p:nvPr/>
        </p:nvSpPr>
        <p:spPr>
          <a:xfrm>
            <a:off x="1219200" y="381000"/>
            <a:ext cx="8185150" cy="1200150"/>
          </a:xfrm>
          <a:prstGeom prst="rect">
            <a:avLst/>
          </a:prstGeom>
          <a:noFill/>
        </p:spPr>
        <p:txBody>
          <a:bodyPr>
            <a:spAutoFit/>
          </a:bodyPr>
          <a:lstStyle/>
          <a:p>
            <a:pPr>
              <a:defRPr/>
            </a:pPr>
            <a:r>
              <a:rPr lang="en-US" sz="3600" dirty="0">
                <a:latin typeface="+mn-lt"/>
              </a:rPr>
              <a:t>BRIEF SUMMARY based on the FDA Guide that provides more recommended details </a:t>
            </a:r>
          </a:p>
        </p:txBody>
      </p:sp>
      <p:pic>
        <p:nvPicPr>
          <p:cNvPr id="108583" name="Picture 5">
            <a:extLst>
              <a:ext uri="{FF2B5EF4-FFF2-40B4-BE49-F238E27FC236}">
                <a16:creationId xmlns:a16="http://schemas.microsoft.com/office/drawing/2014/main" id="{F5835D58-02D2-9497-6B27-74D79CFED85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437652">
            <a:off x="10756586" y="161501"/>
            <a:ext cx="1054100" cy="136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4" name="Table 3">
            <a:extLst>
              <a:ext uri="{FF2B5EF4-FFF2-40B4-BE49-F238E27FC236}">
                <a16:creationId xmlns:a16="http://schemas.microsoft.com/office/drawing/2014/main" id="{14977435-71DC-642F-22D4-734400B15938}"/>
              </a:ext>
            </a:extLst>
          </p:cNvPr>
          <p:cNvGraphicFramePr>
            <a:graphicFrameLocks noGrp="1"/>
          </p:cNvGraphicFramePr>
          <p:nvPr>
            <p:extLst>
              <p:ext uri="{D42A27DB-BD31-4B8C-83A1-F6EECF244321}">
                <p14:modId xmlns:p14="http://schemas.microsoft.com/office/powerpoint/2010/main" val="224807919"/>
              </p:ext>
            </p:extLst>
          </p:nvPr>
        </p:nvGraphicFramePr>
        <p:xfrm>
          <a:off x="1063782" y="1637168"/>
          <a:ext cx="10608435" cy="5075881"/>
        </p:xfrm>
        <a:graphic>
          <a:graphicData uri="http://schemas.openxmlformats.org/drawingml/2006/table">
            <a:tbl>
              <a:tblPr firstRow="1" bandRow="1">
                <a:tableStyleId>{5C22544A-7EE6-4342-B048-85BDC9FD1C3A}</a:tableStyleId>
              </a:tblPr>
              <a:tblGrid>
                <a:gridCol w="1135051">
                  <a:extLst>
                    <a:ext uri="{9D8B030D-6E8A-4147-A177-3AD203B41FA5}">
                      <a16:colId xmlns:a16="http://schemas.microsoft.com/office/drawing/2014/main" val="2811949275"/>
                    </a:ext>
                  </a:extLst>
                </a:gridCol>
                <a:gridCol w="2225300">
                  <a:extLst>
                    <a:ext uri="{9D8B030D-6E8A-4147-A177-3AD203B41FA5}">
                      <a16:colId xmlns:a16="http://schemas.microsoft.com/office/drawing/2014/main" val="2458757952"/>
                    </a:ext>
                  </a:extLst>
                </a:gridCol>
                <a:gridCol w="1625023">
                  <a:extLst>
                    <a:ext uri="{9D8B030D-6E8A-4147-A177-3AD203B41FA5}">
                      <a16:colId xmlns:a16="http://schemas.microsoft.com/office/drawing/2014/main" val="1123441368"/>
                    </a:ext>
                  </a:extLst>
                </a:gridCol>
                <a:gridCol w="2851775">
                  <a:extLst>
                    <a:ext uri="{9D8B030D-6E8A-4147-A177-3AD203B41FA5}">
                      <a16:colId xmlns:a16="http://schemas.microsoft.com/office/drawing/2014/main" val="1553375513"/>
                    </a:ext>
                  </a:extLst>
                </a:gridCol>
                <a:gridCol w="2771286">
                  <a:extLst>
                    <a:ext uri="{9D8B030D-6E8A-4147-A177-3AD203B41FA5}">
                      <a16:colId xmlns:a16="http://schemas.microsoft.com/office/drawing/2014/main" val="1579077007"/>
                    </a:ext>
                  </a:extLst>
                </a:gridCol>
              </a:tblGrid>
              <a:tr h="479820">
                <a:tc gridSpan="5">
                  <a:txBody>
                    <a:bodyPr/>
                    <a:lstStyle/>
                    <a:p>
                      <a:pPr marL="0" marR="0" algn="ctr" rtl="0" eaLnBrk="1" latinLnBrk="0" hangingPunct="1">
                        <a:lnSpc>
                          <a:spcPct val="115000"/>
                        </a:lnSpc>
                        <a:spcBef>
                          <a:spcPts val="0"/>
                        </a:spcBef>
                        <a:spcAft>
                          <a:spcPts val="1000"/>
                        </a:spcAft>
                        <a:tabLst>
                          <a:tab pos="909955" algn="l"/>
                        </a:tabLst>
                      </a:pPr>
                      <a:r>
                        <a:rPr lang="en-US" sz="1800" kern="1200" dirty="0">
                          <a:effectLst/>
                        </a:rPr>
                        <a:t>Hazard Analysis Worksheet</a:t>
                      </a:r>
                      <a:endParaRPr lang="en-US" dirty="0">
                        <a:effectLst/>
                      </a:endParaRPr>
                    </a:p>
                  </a:txBody>
                  <a:tcPr marL="0" marR="0" marT="0" marB="0"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429868047"/>
                  </a:ext>
                </a:extLst>
              </a:tr>
              <a:tr h="830456">
                <a:tc>
                  <a:txBody>
                    <a:bodyPr/>
                    <a:lstStyle/>
                    <a:p>
                      <a:pPr marL="0" marR="0" algn="ctr" rtl="0" eaLnBrk="1" latinLnBrk="0" hangingPunct="1">
                        <a:lnSpc>
                          <a:spcPct val="115000"/>
                        </a:lnSpc>
                        <a:spcBef>
                          <a:spcPts val="0"/>
                        </a:spcBef>
                        <a:spcAft>
                          <a:spcPts val="0"/>
                        </a:spcAft>
                      </a:pPr>
                      <a:r>
                        <a:rPr lang="en-US" sz="800" b="1" kern="1200" dirty="0">
                          <a:effectLst/>
                        </a:rPr>
                        <a:t>(1)</a:t>
                      </a:r>
                      <a:endParaRPr lang="en-US" b="1" dirty="0">
                        <a:effectLst/>
                      </a:endParaRPr>
                    </a:p>
                    <a:p>
                      <a:pPr marL="0" marR="0" algn="ctr" rtl="0" eaLnBrk="1" latinLnBrk="0" hangingPunct="1">
                        <a:lnSpc>
                          <a:spcPct val="115000"/>
                        </a:lnSpc>
                        <a:spcBef>
                          <a:spcPts val="0"/>
                        </a:spcBef>
                        <a:spcAft>
                          <a:spcPts val="0"/>
                        </a:spcAft>
                      </a:pPr>
                      <a:r>
                        <a:rPr lang="en-US" sz="800" b="1" kern="1200" dirty="0">
                          <a:effectLst/>
                        </a:rPr>
                        <a:t>Processing </a:t>
                      </a:r>
                      <a:endParaRPr lang="en-US" b="1" dirty="0">
                        <a:effectLst/>
                      </a:endParaRPr>
                    </a:p>
                    <a:p>
                      <a:pPr marL="0" marR="0" algn="ctr" rtl="0" eaLnBrk="1" latinLnBrk="0" hangingPunct="1">
                        <a:lnSpc>
                          <a:spcPct val="115000"/>
                        </a:lnSpc>
                        <a:spcBef>
                          <a:spcPts val="0"/>
                        </a:spcBef>
                        <a:spcAft>
                          <a:spcPts val="0"/>
                        </a:spcAft>
                      </a:pPr>
                      <a:r>
                        <a:rPr lang="en-US" sz="800" b="1" kern="1200" dirty="0">
                          <a:effectLst/>
                        </a:rPr>
                        <a:t>Steps</a:t>
                      </a:r>
                      <a:endParaRPr lang="en-US" b="1" dirty="0">
                        <a:effectLst/>
                      </a:endParaRPr>
                    </a:p>
                  </a:txBody>
                  <a:tcPr marL="0" marR="0" marT="0" marB="0" anchor="ctr"/>
                </a:tc>
                <a:tc>
                  <a:txBody>
                    <a:bodyPr/>
                    <a:lstStyle/>
                    <a:p>
                      <a:pPr marL="0" marR="0" algn="ctr" rtl="0" eaLnBrk="1" latinLnBrk="0" hangingPunct="1">
                        <a:lnSpc>
                          <a:spcPct val="115000"/>
                        </a:lnSpc>
                        <a:spcBef>
                          <a:spcPts val="0"/>
                        </a:spcBef>
                        <a:spcAft>
                          <a:spcPts val="0"/>
                        </a:spcAft>
                      </a:pPr>
                      <a:r>
                        <a:rPr lang="en-US" sz="800" b="1" kern="1200" dirty="0">
                          <a:effectLst/>
                        </a:rPr>
                        <a:t>(2)</a:t>
                      </a:r>
                      <a:endParaRPr lang="en-US" b="1" dirty="0">
                        <a:effectLst/>
                      </a:endParaRPr>
                    </a:p>
                    <a:p>
                      <a:pPr marL="0" marR="0" algn="ctr" rtl="0" eaLnBrk="1" latinLnBrk="0" hangingPunct="1">
                        <a:lnSpc>
                          <a:spcPct val="115000"/>
                        </a:lnSpc>
                        <a:spcBef>
                          <a:spcPts val="0"/>
                        </a:spcBef>
                        <a:spcAft>
                          <a:spcPts val="0"/>
                        </a:spcAft>
                      </a:pPr>
                      <a:r>
                        <a:rPr lang="en-US" sz="800" b="1" kern="1200" dirty="0">
                          <a:effectLst/>
                        </a:rPr>
                        <a:t>List all potential food safety </a:t>
                      </a:r>
                      <a:br>
                        <a:rPr lang="en-US" sz="800" b="1" kern="1200" dirty="0">
                          <a:effectLst/>
                        </a:rPr>
                      </a:br>
                      <a:r>
                        <a:rPr lang="en-US" sz="800" b="1" kern="1200" dirty="0">
                          <a:effectLst/>
                        </a:rPr>
                        <a:t>hazards that could be associated with this product and process.</a:t>
                      </a:r>
                      <a:endParaRPr lang="en-US" b="1" dirty="0">
                        <a:effectLst/>
                      </a:endParaRPr>
                    </a:p>
                  </a:txBody>
                  <a:tcPr marL="0" marR="0" marT="0" marB="0" anchor="ctr"/>
                </a:tc>
                <a:tc>
                  <a:txBody>
                    <a:bodyPr/>
                    <a:lstStyle/>
                    <a:p>
                      <a:pPr marL="0" marR="0" algn="ctr" rtl="0" eaLnBrk="1" latinLnBrk="0" hangingPunct="1">
                        <a:lnSpc>
                          <a:spcPct val="115000"/>
                        </a:lnSpc>
                        <a:spcBef>
                          <a:spcPts val="0"/>
                        </a:spcBef>
                        <a:spcAft>
                          <a:spcPts val="0"/>
                        </a:spcAft>
                      </a:pPr>
                      <a:r>
                        <a:rPr lang="en-US" sz="800" b="1" kern="1200" dirty="0">
                          <a:effectLst/>
                        </a:rPr>
                        <a:t>(3)</a:t>
                      </a:r>
                      <a:endParaRPr lang="en-US" b="1" dirty="0">
                        <a:effectLst/>
                      </a:endParaRPr>
                    </a:p>
                    <a:p>
                      <a:pPr marL="0" marR="0" algn="ctr" rtl="0" eaLnBrk="1" latinLnBrk="0" hangingPunct="1">
                        <a:lnSpc>
                          <a:spcPct val="115000"/>
                        </a:lnSpc>
                        <a:spcBef>
                          <a:spcPts val="0"/>
                        </a:spcBef>
                        <a:spcAft>
                          <a:spcPts val="0"/>
                        </a:spcAft>
                      </a:pPr>
                      <a:r>
                        <a:rPr lang="en-US" sz="800" b="1" kern="1200" dirty="0">
                          <a:effectLst/>
                        </a:rPr>
                        <a:t>Is the potential food safety hazard significant (introduced, enhanced or eliminated) </a:t>
                      </a:r>
                      <a:r>
                        <a:rPr lang="en-US" sz="800" b="1" u="sng" kern="1200" dirty="0">
                          <a:effectLst/>
                        </a:rPr>
                        <a:t>at this step? </a:t>
                      </a:r>
                      <a:endParaRPr lang="en-US" b="1" dirty="0">
                        <a:effectLst/>
                      </a:endParaRPr>
                    </a:p>
                    <a:p>
                      <a:pPr marL="0" marR="0" algn="ctr" rtl="0" eaLnBrk="1" latinLnBrk="0" hangingPunct="1">
                        <a:lnSpc>
                          <a:spcPct val="115000"/>
                        </a:lnSpc>
                        <a:spcBef>
                          <a:spcPts val="0"/>
                        </a:spcBef>
                        <a:spcAft>
                          <a:spcPts val="0"/>
                        </a:spcAft>
                      </a:pPr>
                      <a:r>
                        <a:rPr lang="en-US" sz="800" b="1" kern="1200" dirty="0">
                          <a:effectLst/>
                        </a:rPr>
                        <a:t>(Yes or No) </a:t>
                      </a:r>
                      <a:endParaRPr lang="en-US" b="1" dirty="0">
                        <a:effectLst/>
                      </a:endParaRPr>
                    </a:p>
                  </a:txBody>
                  <a:tcPr marL="0" marR="0" marT="0" marB="0" anchor="ctr"/>
                </a:tc>
                <a:tc>
                  <a:txBody>
                    <a:bodyPr/>
                    <a:lstStyle/>
                    <a:p>
                      <a:pPr marL="0" marR="0" algn="ctr" rtl="0" eaLnBrk="1" latinLnBrk="0" hangingPunct="1">
                        <a:lnSpc>
                          <a:spcPct val="115000"/>
                        </a:lnSpc>
                        <a:spcBef>
                          <a:spcPts val="0"/>
                        </a:spcBef>
                        <a:spcAft>
                          <a:spcPts val="0"/>
                        </a:spcAft>
                      </a:pPr>
                      <a:r>
                        <a:rPr lang="en-US" sz="800" b="1" kern="1200" dirty="0">
                          <a:effectLst/>
                        </a:rPr>
                        <a:t>(4) </a:t>
                      </a:r>
                      <a:endParaRPr lang="en-US" b="1" dirty="0">
                        <a:effectLst/>
                      </a:endParaRPr>
                    </a:p>
                    <a:p>
                      <a:pPr marL="0" marR="0" algn="ctr" rtl="0" eaLnBrk="1" latinLnBrk="0" hangingPunct="1">
                        <a:lnSpc>
                          <a:spcPct val="115000"/>
                        </a:lnSpc>
                        <a:spcBef>
                          <a:spcPts val="0"/>
                        </a:spcBef>
                        <a:spcAft>
                          <a:spcPts val="0"/>
                        </a:spcAft>
                      </a:pPr>
                      <a:r>
                        <a:rPr lang="en-US" sz="800" b="1" kern="1200" dirty="0">
                          <a:effectLst/>
                        </a:rPr>
                        <a:t>Justify the decision that </a:t>
                      </a:r>
                      <a:br>
                        <a:rPr lang="en-US" sz="800" b="1" kern="1200" dirty="0">
                          <a:effectLst/>
                        </a:rPr>
                      </a:br>
                      <a:r>
                        <a:rPr lang="en-US" sz="800" b="1" kern="1200" dirty="0">
                          <a:effectLst/>
                        </a:rPr>
                        <a:t>you made in column 3</a:t>
                      </a:r>
                      <a:endParaRPr lang="en-US" b="1" dirty="0">
                        <a:effectLst/>
                      </a:endParaRPr>
                    </a:p>
                  </a:txBody>
                  <a:tcPr marL="0" marR="0" marT="0" marB="0" anchor="ctr"/>
                </a:tc>
                <a:tc>
                  <a:txBody>
                    <a:bodyPr/>
                    <a:lstStyle/>
                    <a:p>
                      <a:pPr marL="0" marR="0" algn="ctr" rtl="0" eaLnBrk="1" latinLnBrk="0" hangingPunct="1">
                        <a:lnSpc>
                          <a:spcPct val="115000"/>
                        </a:lnSpc>
                        <a:spcBef>
                          <a:spcPts val="0"/>
                        </a:spcBef>
                        <a:spcAft>
                          <a:spcPts val="0"/>
                        </a:spcAft>
                      </a:pPr>
                      <a:r>
                        <a:rPr lang="en-US" sz="800" b="1" kern="1200" dirty="0">
                          <a:effectLst/>
                        </a:rPr>
                        <a:t>(5) </a:t>
                      </a:r>
                      <a:endParaRPr lang="en-US" b="1" dirty="0">
                        <a:effectLst/>
                      </a:endParaRPr>
                    </a:p>
                    <a:p>
                      <a:pPr marL="0" marR="0" algn="ctr" rtl="0" eaLnBrk="1" latinLnBrk="0" hangingPunct="1">
                        <a:lnSpc>
                          <a:spcPct val="115000"/>
                        </a:lnSpc>
                        <a:spcBef>
                          <a:spcPts val="0"/>
                        </a:spcBef>
                        <a:spcAft>
                          <a:spcPts val="0"/>
                        </a:spcAft>
                      </a:pPr>
                      <a:r>
                        <a:rPr lang="en-US" sz="800" b="1" kern="1200" dirty="0">
                          <a:effectLst/>
                        </a:rPr>
                        <a:t>What control measure(s) </a:t>
                      </a:r>
                      <a:br>
                        <a:rPr lang="en-US" sz="800" b="1" kern="1200" dirty="0">
                          <a:effectLst/>
                        </a:rPr>
                      </a:br>
                      <a:r>
                        <a:rPr lang="en-US" sz="800" b="1" kern="1200" dirty="0">
                          <a:effectLst/>
                        </a:rPr>
                        <a:t>can be applied to prevent </a:t>
                      </a:r>
                      <a:br>
                        <a:rPr lang="en-US" sz="800" b="1" kern="1200" dirty="0">
                          <a:effectLst/>
                        </a:rPr>
                      </a:br>
                      <a:r>
                        <a:rPr lang="en-US" sz="800" b="1" kern="1200" dirty="0">
                          <a:effectLst/>
                        </a:rPr>
                        <a:t>this significant hazard?</a:t>
                      </a:r>
                      <a:endParaRPr lang="en-US" b="1" dirty="0">
                        <a:effectLst/>
                      </a:endParaRPr>
                    </a:p>
                  </a:txBody>
                  <a:tcPr marL="0" marR="0" marT="0" marB="0" anchor="ctr"/>
                </a:tc>
                <a:extLst>
                  <a:ext uri="{0D108BD9-81ED-4DB2-BD59-A6C34878D82A}">
                    <a16:rowId xmlns:a16="http://schemas.microsoft.com/office/drawing/2014/main" val="875876507"/>
                  </a:ext>
                </a:extLst>
              </a:tr>
              <a:tr h="965702">
                <a:tc rowSpan="5">
                  <a:txBody>
                    <a:bodyPr/>
                    <a:lstStyle/>
                    <a:p>
                      <a:pPr marL="0" marR="0" indent="0" algn="ctr" rtl="0" eaLnBrk="1" fontAlgn="auto" latinLnBrk="0" hangingPunct="1">
                        <a:lnSpc>
                          <a:spcPct val="115000"/>
                        </a:lnSpc>
                        <a:spcBef>
                          <a:spcPts val="0"/>
                        </a:spcBef>
                        <a:spcAft>
                          <a:spcPts val="0"/>
                        </a:spcAft>
                      </a:pPr>
                      <a:r>
                        <a:rPr lang="en-US" sz="1600" kern="1200" dirty="0">
                          <a:effectLst/>
                        </a:rPr>
                        <a:t>Receive Fresh Fillets</a:t>
                      </a:r>
                      <a:endParaRPr lang="en-US" sz="1600" dirty="0">
                        <a:effectLst/>
                      </a:endParaRPr>
                    </a:p>
                  </a:txBody>
                  <a:tcPr marL="0" marR="0" marT="0" marB="0" anchor="ctr"/>
                </a:tc>
                <a:tc>
                  <a:txBody>
                    <a:bodyPr/>
                    <a:lstStyle/>
                    <a:p>
                      <a:pPr marL="0" marR="0" algn="ctr" rtl="0" eaLnBrk="1" latinLnBrk="0" hangingPunct="1">
                        <a:lnSpc>
                          <a:spcPct val="115000"/>
                        </a:lnSpc>
                        <a:spcBef>
                          <a:spcPts val="0"/>
                        </a:spcBef>
                        <a:spcAft>
                          <a:spcPts val="0"/>
                        </a:spcAft>
                      </a:pPr>
                      <a:r>
                        <a:rPr lang="en-US" sz="1600" kern="1200" baseline="0" dirty="0">
                          <a:effectLst/>
                        </a:rPr>
                        <a:t> </a:t>
                      </a:r>
                      <a:r>
                        <a:rPr lang="en-US" sz="1600" kern="1200" dirty="0">
                          <a:effectLst/>
                        </a:rPr>
                        <a:t>Histamine</a:t>
                      </a:r>
                      <a:endParaRPr lang="en-US" sz="1600" dirty="0">
                        <a:effectLst/>
                      </a:endParaRPr>
                    </a:p>
                  </a:txBody>
                  <a:tcPr marL="0" marR="0" marT="0" marB="0" anchor="ctr"/>
                </a:tc>
                <a:tc>
                  <a:txBody>
                    <a:bodyPr/>
                    <a:lstStyle/>
                    <a:p>
                      <a:pPr marL="0" marR="0" algn="ctr" rtl="0" eaLnBrk="1" latinLnBrk="0" hangingPunct="1">
                        <a:lnSpc>
                          <a:spcPct val="115000"/>
                        </a:lnSpc>
                        <a:spcBef>
                          <a:spcPts val="0"/>
                        </a:spcBef>
                        <a:spcAft>
                          <a:spcPts val="0"/>
                        </a:spcAft>
                      </a:pPr>
                      <a:r>
                        <a:rPr lang="en-US" sz="1600" kern="1200" dirty="0">
                          <a:effectLst/>
                        </a:rPr>
                        <a:t> Yes</a:t>
                      </a:r>
                      <a:endParaRPr lang="en-US" sz="1600" dirty="0">
                        <a:effectLst/>
                      </a:endParaRPr>
                    </a:p>
                    <a:p>
                      <a:pPr marL="0" marR="0" algn="ctr" rtl="0" eaLnBrk="1" latinLnBrk="0" hangingPunct="1">
                        <a:lnSpc>
                          <a:spcPct val="115000"/>
                        </a:lnSpc>
                        <a:spcBef>
                          <a:spcPts val="0"/>
                        </a:spcBef>
                        <a:spcAft>
                          <a:spcPts val="0"/>
                        </a:spcAft>
                      </a:pPr>
                      <a:r>
                        <a:rPr lang="en-US" sz="1600" strike="noStrike" kern="1200" dirty="0">
                          <a:effectLst/>
                        </a:rPr>
                        <a:t>CHP7:</a:t>
                      </a:r>
                      <a:r>
                        <a:rPr lang="en-US" sz="1600" kern="1200" baseline="0" dirty="0">
                          <a:effectLst/>
                        </a:rPr>
                        <a:t> 121</a:t>
                      </a:r>
                      <a:endParaRPr lang="en-US" sz="1600" dirty="0">
                        <a:effectLst/>
                      </a:endParaRPr>
                    </a:p>
                  </a:txBody>
                  <a:tcPr marL="0" marR="0" marT="0" marB="0" anchor="ctr"/>
                </a:tc>
                <a:tc>
                  <a:txBody>
                    <a:bodyPr/>
                    <a:lstStyle/>
                    <a:p>
                      <a:pPr marL="0" marR="0" indent="0" algn="l" rtl="0" eaLnBrk="1" fontAlgn="auto" latinLnBrk="0" hangingPunct="1">
                        <a:lnSpc>
                          <a:spcPct val="115000"/>
                        </a:lnSpc>
                        <a:spcBef>
                          <a:spcPts val="0"/>
                        </a:spcBef>
                        <a:spcAft>
                          <a:spcPts val="0"/>
                        </a:spcAft>
                      </a:pPr>
                      <a:r>
                        <a:rPr lang="en-US" sz="1600" kern="1200" dirty="0">
                          <a:effectLst/>
                        </a:rPr>
                        <a:t> If the product does not remain sufficiently chilled, </a:t>
                      </a:r>
                      <a:r>
                        <a:rPr lang="en-US" sz="1600" kern="1200" baseline="0" dirty="0">
                          <a:effectLst/>
                        </a:rPr>
                        <a:t>histamine could form</a:t>
                      </a:r>
                      <a:endParaRPr lang="en-US" sz="1600" dirty="0">
                        <a:effectLst/>
                      </a:endParaRPr>
                    </a:p>
                  </a:txBody>
                  <a:tcPr marL="0" marR="0" marT="0" marB="0" anchor="ctr"/>
                </a:tc>
                <a:tc>
                  <a:txBody>
                    <a:bodyPr/>
                    <a:lstStyle/>
                    <a:p>
                      <a:pPr marL="0" marR="0" indent="0" algn="l" rtl="0" eaLnBrk="1" fontAlgn="auto" latinLnBrk="0" hangingPunct="1">
                        <a:lnSpc>
                          <a:spcPct val="115000"/>
                        </a:lnSpc>
                        <a:spcBef>
                          <a:spcPts val="0"/>
                        </a:spcBef>
                        <a:spcAft>
                          <a:spcPts val="0"/>
                        </a:spcAft>
                      </a:pPr>
                      <a:r>
                        <a:rPr lang="en-US" sz="1600" kern="1200" dirty="0">
                          <a:effectLst/>
                        </a:rPr>
                        <a:t>Mahi-mahi fillets are shipped in containers</a:t>
                      </a:r>
                      <a:r>
                        <a:rPr lang="en-US" sz="1600" kern="1200" baseline="0" dirty="0">
                          <a:effectLst/>
                        </a:rPr>
                        <a:t> </a:t>
                      </a:r>
                      <a:r>
                        <a:rPr lang="en-US" sz="1600" kern="1200" dirty="0">
                          <a:effectLst/>
                        </a:rPr>
                        <a:t>completely surrounded</a:t>
                      </a:r>
                      <a:r>
                        <a:rPr lang="en-US" sz="1600" kern="1200" baseline="0" dirty="0">
                          <a:effectLst/>
                        </a:rPr>
                        <a:t> by ice (Proper Icing) </a:t>
                      </a:r>
                      <a:r>
                        <a:rPr lang="en-US" sz="1600" strike="noStrike" kern="1200" dirty="0">
                          <a:effectLst/>
                        </a:rPr>
                        <a:t>CHP7:</a:t>
                      </a:r>
                      <a:r>
                        <a:rPr lang="en-US" sz="1600" kern="1200" baseline="0" dirty="0">
                          <a:effectLst/>
                        </a:rPr>
                        <a:t> 123</a:t>
                      </a:r>
                      <a:endParaRPr lang="en-US" sz="1600" dirty="0">
                        <a:effectLst/>
                      </a:endParaRPr>
                    </a:p>
                  </a:txBody>
                  <a:tcPr marL="0" marR="0" marT="0" marB="0" anchor="ctr"/>
                </a:tc>
                <a:extLst>
                  <a:ext uri="{0D108BD9-81ED-4DB2-BD59-A6C34878D82A}">
                    <a16:rowId xmlns:a16="http://schemas.microsoft.com/office/drawing/2014/main" val="1243741779"/>
                  </a:ext>
                </a:extLst>
              </a:tr>
              <a:tr h="756640">
                <a:tc vMerge="1">
                  <a:txBody>
                    <a:bodyPr/>
                    <a:lstStyle/>
                    <a:p>
                      <a:endParaRPr lang="en-US"/>
                    </a:p>
                  </a:txBody>
                  <a:tcPr/>
                </a:tc>
                <a:tc>
                  <a:txBody>
                    <a:bodyPr/>
                    <a:lstStyle/>
                    <a:p>
                      <a:pPr marL="0" marR="0" algn="ctr" rtl="0" eaLnBrk="1" latinLnBrk="0" hangingPunct="1">
                        <a:lnSpc>
                          <a:spcPct val="115000"/>
                        </a:lnSpc>
                        <a:spcBef>
                          <a:spcPts val="0"/>
                        </a:spcBef>
                        <a:spcAft>
                          <a:spcPts val="0"/>
                        </a:spcAft>
                      </a:pPr>
                      <a:r>
                        <a:rPr lang="en-US" sz="1600" kern="1200" dirty="0">
                          <a:effectLst/>
                        </a:rPr>
                        <a:t>Pathogen Growth due to Temperature A</a:t>
                      </a:r>
                      <a:r>
                        <a:rPr lang="en-US" sz="1600" kern="1200" baseline="0" dirty="0">
                          <a:effectLst/>
                        </a:rPr>
                        <a:t>buse</a:t>
                      </a:r>
                      <a:endParaRPr lang="en-US" sz="1600" dirty="0">
                        <a:effectLst/>
                      </a:endParaRPr>
                    </a:p>
                  </a:txBody>
                  <a:tcPr marL="0" marR="0" marT="0" marB="0" anchor="ctr"/>
                </a:tc>
                <a:tc>
                  <a:txBody>
                    <a:bodyPr/>
                    <a:lstStyle/>
                    <a:p>
                      <a:pPr marL="0" marR="0" indent="0" algn="ctr" rtl="0" eaLnBrk="1" fontAlgn="auto" latinLnBrk="0" hangingPunct="1">
                        <a:lnSpc>
                          <a:spcPct val="115000"/>
                        </a:lnSpc>
                        <a:spcBef>
                          <a:spcPts val="0"/>
                        </a:spcBef>
                        <a:spcAft>
                          <a:spcPts val="0"/>
                        </a:spcAft>
                      </a:pPr>
                      <a:r>
                        <a:rPr lang="en-US" sz="1600" kern="1200" dirty="0">
                          <a:effectLst/>
                        </a:rPr>
                        <a:t>No</a:t>
                      </a:r>
                      <a:endParaRPr lang="en-US" sz="1600" dirty="0">
                        <a:effectLst/>
                      </a:endParaRPr>
                    </a:p>
                    <a:p>
                      <a:pPr marL="0" marR="0" indent="0" algn="ctr" rtl="0" eaLnBrk="1" fontAlgn="auto" latinLnBrk="0" hangingPunct="1">
                        <a:lnSpc>
                          <a:spcPct val="115000"/>
                        </a:lnSpc>
                        <a:spcBef>
                          <a:spcPts val="0"/>
                        </a:spcBef>
                        <a:spcAft>
                          <a:spcPts val="0"/>
                        </a:spcAft>
                      </a:pPr>
                      <a:r>
                        <a:rPr lang="en-US" sz="1600" strike="noStrike" kern="1200" dirty="0">
                          <a:effectLst/>
                        </a:rPr>
                        <a:t>CHP12: </a:t>
                      </a:r>
                      <a:r>
                        <a:rPr lang="en-US" sz="1600" kern="1200" baseline="0" dirty="0">
                          <a:effectLst/>
                        </a:rPr>
                        <a:t>214</a:t>
                      </a:r>
                      <a:endParaRPr lang="en-US" sz="1600" dirty="0">
                        <a:effectLst/>
                      </a:endParaRPr>
                    </a:p>
                  </a:txBody>
                  <a:tcPr marL="0" marR="0" marT="0" marB="0" anchor="ctr"/>
                </a:tc>
                <a:tc>
                  <a:txBody>
                    <a:bodyPr/>
                    <a:lstStyle/>
                    <a:p>
                      <a:pPr marL="0" marR="0" algn="l" rtl="0" eaLnBrk="1" latinLnBrk="0" hangingPunct="1">
                        <a:lnSpc>
                          <a:spcPct val="115000"/>
                        </a:lnSpc>
                        <a:spcBef>
                          <a:spcPts val="0"/>
                        </a:spcBef>
                        <a:spcAft>
                          <a:spcPts val="0"/>
                        </a:spcAft>
                      </a:pPr>
                      <a:r>
                        <a:rPr lang="en-US" sz="1600" kern="1200" dirty="0">
                          <a:effectLst/>
                        </a:rPr>
                        <a:t>Product</a:t>
                      </a:r>
                      <a:r>
                        <a:rPr lang="en-US" sz="1600" kern="1200" baseline="0" dirty="0">
                          <a:effectLst/>
                        </a:rPr>
                        <a:t> will be cooked prior to consumption</a:t>
                      </a:r>
                      <a:endParaRPr lang="en-US" sz="1600" dirty="0">
                        <a:effectLst/>
                      </a:endParaRPr>
                    </a:p>
                  </a:txBody>
                  <a:tcPr marL="0" marR="0" marT="0" marB="0" anchor="ctr"/>
                </a:tc>
                <a:tc>
                  <a:txBody>
                    <a:bodyPr/>
                    <a:lstStyle/>
                    <a:p>
                      <a:pPr marL="0" marR="0" indent="0" algn="l" rtl="0" eaLnBrk="1" fontAlgn="auto" latinLnBrk="0" hangingPunct="1">
                        <a:lnSpc>
                          <a:spcPct val="115000"/>
                        </a:lnSpc>
                        <a:spcBef>
                          <a:spcPts val="0"/>
                        </a:spcBef>
                        <a:spcAft>
                          <a:spcPts val="0"/>
                        </a:spcAft>
                      </a:pPr>
                      <a:r>
                        <a:rPr lang="en-US" sz="1600" kern="1200" dirty="0">
                          <a:effectLst/>
                        </a:rPr>
                        <a:t>N/A </a:t>
                      </a:r>
                      <a:r>
                        <a:rPr lang="en-US" sz="1600" kern="1200" baseline="0" dirty="0">
                          <a:effectLst/>
                        </a:rPr>
                        <a:t>CHP 12</a:t>
                      </a:r>
                      <a:endParaRPr lang="en-US" sz="1600" dirty="0">
                        <a:effectLst/>
                      </a:endParaRPr>
                    </a:p>
                  </a:txBody>
                  <a:tcPr marL="0" marR="0" marT="0" marB="0" anchor="ctr"/>
                </a:tc>
                <a:extLst>
                  <a:ext uri="{0D108BD9-81ED-4DB2-BD59-A6C34878D82A}">
                    <a16:rowId xmlns:a16="http://schemas.microsoft.com/office/drawing/2014/main" val="4156514050"/>
                  </a:ext>
                </a:extLst>
              </a:tr>
              <a:tr h="768941">
                <a:tc vMerge="1">
                  <a:txBody>
                    <a:bodyPr/>
                    <a:lstStyle/>
                    <a:p>
                      <a:endParaRPr lang="en-US"/>
                    </a:p>
                  </a:txBody>
                  <a:tcPr/>
                </a:tc>
                <a:tc>
                  <a:txBody>
                    <a:bodyPr/>
                    <a:lstStyle/>
                    <a:p>
                      <a:pPr marL="0" marR="0" algn="ctr" rtl="0" eaLnBrk="1" latinLnBrk="0" hangingPunct="1">
                        <a:lnSpc>
                          <a:spcPct val="115000"/>
                        </a:lnSpc>
                        <a:spcBef>
                          <a:spcPts val="0"/>
                        </a:spcBef>
                        <a:spcAft>
                          <a:spcPts val="0"/>
                        </a:spcAft>
                      </a:pPr>
                      <a:r>
                        <a:rPr lang="en-US" sz="1600" kern="1200" dirty="0">
                          <a:effectLst/>
                        </a:rPr>
                        <a:t> Allergens</a:t>
                      </a:r>
                      <a:endParaRPr lang="en-US" sz="1600" dirty="0">
                        <a:effectLst/>
                      </a:endParaRPr>
                    </a:p>
                  </a:txBody>
                  <a:tcPr marL="0" marR="0" marT="0" marB="0" anchor="ctr"/>
                </a:tc>
                <a:tc>
                  <a:txBody>
                    <a:bodyPr/>
                    <a:lstStyle/>
                    <a:p>
                      <a:pPr marL="0" marR="0" algn="ctr" rtl="0" eaLnBrk="1" latinLnBrk="0" hangingPunct="1">
                        <a:lnSpc>
                          <a:spcPct val="115000"/>
                        </a:lnSpc>
                        <a:spcBef>
                          <a:spcPts val="0"/>
                        </a:spcBef>
                        <a:spcAft>
                          <a:spcPts val="0"/>
                        </a:spcAft>
                      </a:pPr>
                      <a:r>
                        <a:rPr lang="en-US" sz="1600" kern="1200" dirty="0">
                          <a:effectLst/>
                        </a:rPr>
                        <a:t>Yes</a:t>
                      </a:r>
                      <a:endParaRPr lang="en-US" sz="1600" dirty="0">
                        <a:effectLst/>
                      </a:endParaRPr>
                    </a:p>
                    <a:p>
                      <a:pPr marL="0" marR="0" indent="0" algn="ctr" rtl="0" eaLnBrk="1" fontAlgn="auto" latinLnBrk="0" hangingPunct="1">
                        <a:lnSpc>
                          <a:spcPct val="115000"/>
                        </a:lnSpc>
                        <a:spcBef>
                          <a:spcPts val="0"/>
                        </a:spcBef>
                        <a:spcAft>
                          <a:spcPts val="0"/>
                        </a:spcAft>
                      </a:pPr>
                      <a:r>
                        <a:rPr lang="en-US" sz="1600" strike="noStrike" kern="1200" dirty="0">
                          <a:effectLst/>
                        </a:rPr>
                        <a:t>CHP19: </a:t>
                      </a:r>
                      <a:r>
                        <a:rPr lang="en-US" sz="1600" kern="1200" baseline="0" dirty="0">
                          <a:effectLst/>
                        </a:rPr>
                        <a:t>19-6</a:t>
                      </a:r>
                      <a:endParaRPr lang="en-US" sz="1600" dirty="0">
                        <a:effectLst/>
                      </a:endParaRPr>
                    </a:p>
                  </a:txBody>
                  <a:tcPr marL="0" marR="0" marT="0" marB="0" anchor="ctr"/>
                </a:tc>
                <a:tc>
                  <a:txBody>
                    <a:bodyPr/>
                    <a:lstStyle/>
                    <a:p>
                      <a:pPr marL="0" marR="0" algn="l" rtl="0" eaLnBrk="1" latinLnBrk="0" hangingPunct="1">
                        <a:lnSpc>
                          <a:spcPct val="115000"/>
                        </a:lnSpc>
                        <a:spcBef>
                          <a:spcPts val="0"/>
                        </a:spcBef>
                        <a:spcAft>
                          <a:spcPts val="0"/>
                        </a:spcAft>
                      </a:pPr>
                      <a:r>
                        <a:rPr lang="en-US" sz="1600" kern="1200" dirty="0">
                          <a:effectLst/>
                        </a:rPr>
                        <a:t>Fish is one of the top 8 food allergens</a:t>
                      </a:r>
                      <a:endParaRPr lang="en-US" sz="1600" dirty="0">
                        <a:effectLst/>
                      </a:endParaRPr>
                    </a:p>
                  </a:txBody>
                  <a:tcPr marL="0" marR="0" marT="0" marB="0" anchor="ctr"/>
                </a:tc>
                <a:tc>
                  <a:txBody>
                    <a:bodyPr/>
                    <a:lstStyle/>
                    <a:p>
                      <a:pPr marL="0" marR="0" indent="0" algn="l" rtl="0" eaLnBrk="1" fontAlgn="auto" latinLnBrk="0" hangingPunct="1">
                        <a:lnSpc>
                          <a:spcPct val="115000"/>
                        </a:lnSpc>
                        <a:spcBef>
                          <a:spcPts val="0"/>
                        </a:spcBef>
                        <a:spcAft>
                          <a:spcPts val="0"/>
                        </a:spcAft>
                      </a:pPr>
                      <a:r>
                        <a:rPr lang="en-US" sz="1600" kern="1200" dirty="0">
                          <a:effectLst/>
                        </a:rPr>
                        <a:t>Will be controlled at</a:t>
                      </a:r>
                      <a:r>
                        <a:rPr lang="en-US" sz="1600" kern="1200" baseline="0" dirty="0">
                          <a:effectLst/>
                        </a:rPr>
                        <a:t> labeling (Proper Labeling)</a:t>
                      </a:r>
                      <a:r>
                        <a:rPr lang="en-US" sz="1600" kern="1200" dirty="0">
                          <a:effectLst/>
                        </a:rPr>
                        <a:t> </a:t>
                      </a:r>
                      <a:r>
                        <a:rPr lang="en-US" sz="1600" kern="1200" baseline="0" dirty="0">
                          <a:effectLst/>
                        </a:rPr>
                        <a:t>CHP19: 19-7</a:t>
                      </a:r>
                      <a:endParaRPr lang="en-US" sz="1600" dirty="0">
                        <a:effectLst/>
                      </a:endParaRPr>
                    </a:p>
                  </a:txBody>
                  <a:tcPr marL="0" marR="0" marT="0" marB="0" anchor="ctr"/>
                </a:tc>
                <a:extLst>
                  <a:ext uri="{0D108BD9-81ED-4DB2-BD59-A6C34878D82A}">
                    <a16:rowId xmlns:a16="http://schemas.microsoft.com/office/drawing/2014/main" val="1575078547"/>
                  </a:ext>
                </a:extLst>
              </a:tr>
              <a:tr h="590548">
                <a:tc vMerge="1">
                  <a:txBody>
                    <a:bodyPr/>
                    <a:lstStyle/>
                    <a:p>
                      <a:endParaRPr lang="en-US"/>
                    </a:p>
                  </a:txBody>
                  <a:tcPr/>
                </a:tc>
                <a:tc>
                  <a:txBody>
                    <a:bodyPr/>
                    <a:lstStyle/>
                    <a:p>
                      <a:pPr marL="0" algn="ctr" rtl="0" eaLnBrk="1" latinLnBrk="0" hangingPunct="1">
                        <a:spcBef>
                          <a:spcPts val="0"/>
                        </a:spcBef>
                        <a:spcAft>
                          <a:spcPts val="0"/>
                        </a:spcAft>
                      </a:pPr>
                      <a:r>
                        <a:rPr lang="en-US" sz="1600" kern="1200" dirty="0">
                          <a:effectLst/>
                        </a:rPr>
                        <a:t>Food Intolerance Substances</a:t>
                      </a:r>
                      <a:endParaRPr lang="en-US" sz="1600" dirty="0">
                        <a:effectLst/>
                      </a:endParaRPr>
                    </a:p>
                  </a:txBody>
                  <a:tcPr marL="0" marR="0" marT="0" marB="0" anchor="ctr"/>
                </a:tc>
                <a:tc>
                  <a:txBody>
                    <a:bodyPr/>
                    <a:lstStyle/>
                    <a:p>
                      <a:pPr marL="0" algn="ctr" rtl="0" eaLnBrk="1" latinLnBrk="0" hangingPunct="1">
                        <a:spcBef>
                          <a:spcPts val="0"/>
                        </a:spcBef>
                        <a:spcAft>
                          <a:spcPts val="0"/>
                        </a:spcAft>
                      </a:pPr>
                      <a:r>
                        <a:rPr lang="en-US" sz="1600" kern="1200" dirty="0">
                          <a:effectLst/>
                        </a:rPr>
                        <a:t>No</a:t>
                      </a:r>
                      <a:endParaRPr lang="en-US" sz="1600" dirty="0">
                        <a:effectLst/>
                      </a:endParaRPr>
                    </a:p>
                    <a:p>
                      <a:pPr marL="0" marR="0" indent="0" algn="ctr" rtl="0" eaLnBrk="1" fontAlgn="auto" latinLnBrk="0" hangingPunct="1">
                        <a:spcBef>
                          <a:spcPts val="0"/>
                        </a:spcBef>
                        <a:spcAft>
                          <a:spcPts val="0"/>
                        </a:spcAft>
                      </a:pPr>
                      <a:r>
                        <a:rPr lang="en-US" sz="1600" strike="noStrike" kern="1200" dirty="0">
                          <a:effectLst/>
                        </a:rPr>
                        <a:t>CHP19: </a:t>
                      </a:r>
                      <a:r>
                        <a:rPr lang="en-US" sz="1600" kern="1200" baseline="0" dirty="0">
                          <a:effectLst/>
                        </a:rPr>
                        <a:t>19-6</a:t>
                      </a:r>
                      <a:endParaRPr lang="en-US" sz="1600" dirty="0">
                        <a:effectLst/>
                      </a:endParaRPr>
                    </a:p>
                  </a:txBody>
                  <a:tcPr marL="0" marR="0" marT="0" marB="0" anchor="ctr"/>
                </a:tc>
                <a:tc>
                  <a:txBody>
                    <a:bodyPr/>
                    <a:lstStyle/>
                    <a:p>
                      <a:pPr marL="0" algn="l" rtl="0" eaLnBrk="1" latinLnBrk="0" hangingPunct="1">
                        <a:spcBef>
                          <a:spcPts val="0"/>
                        </a:spcBef>
                        <a:spcAft>
                          <a:spcPts val="0"/>
                        </a:spcAft>
                      </a:pPr>
                      <a:r>
                        <a:rPr lang="en-US" sz="1600" kern="1200" dirty="0">
                          <a:effectLst/>
                        </a:rPr>
                        <a:t>No FIS</a:t>
                      </a:r>
                      <a:r>
                        <a:rPr lang="en-US" sz="1600" kern="1200" baseline="0" dirty="0">
                          <a:effectLst/>
                        </a:rPr>
                        <a:t> used or added in this processing operation</a:t>
                      </a:r>
                      <a:endParaRPr lang="en-US" sz="1600" dirty="0">
                        <a:effectLst/>
                      </a:endParaRPr>
                    </a:p>
                  </a:txBody>
                  <a:tcPr marL="0" marR="0" marT="0" marB="0" anchor="ctr"/>
                </a:tc>
                <a:tc>
                  <a:txBody>
                    <a:bodyPr/>
                    <a:lstStyle/>
                    <a:p>
                      <a:pPr marL="0" marR="0" indent="0" algn="l" rtl="0" eaLnBrk="1" fontAlgn="auto" latinLnBrk="0" hangingPunct="1">
                        <a:lnSpc>
                          <a:spcPct val="115000"/>
                        </a:lnSpc>
                        <a:spcBef>
                          <a:spcPts val="0"/>
                        </a:spcBef>
                        <a:spcAft>
                          <a:spcPts val="0"/>
                        </a:spcAft>
                      </a:pPr>
                      <a:r>
                        <a:rPr lang="en-US" sz="1600" kern="1200" dirty="0">
                          <a:effectLst/>
                        </a:rPr>
                        <a:t>N/A CHP 19</a:t>
                      </a:r>
                      <a:endParaRPr lang="en-US" sz="1600" dirty="0">
                        <a:effectLst/>
                      </a:endParaRPr>
                    </a:p>
                  </a:txBody>
                  <a:tcPr marL="0" marR="0" marT="0" marB="0" anchor="ctr"/>
                </a:tc>
                <a:extLst>
                  <a:ext uri="{0D108BD9-81ED-4DB2-BD59-A6C34878D82A}">
                    <a16:rowId xmlns:a16="http://schemas.microsoft.com/office/drawing/2014/main" val="860501296"/>
                  </a:ext>
                </a:extLst>
              </a:tr>
              <a:tr h="430608">
                <a:tc vMerge="1">
                  <a:txBody>
                    <a:bodyPr/>
                    <a:lstStyle/>
                    <a:p>
                      <a:endParaRPr lang="en-US"/>
                    </a:p>
                  </a:txBody>
                  <a:tcPr/>
                </a:tc>
                <a:tc>
                  <a:txBody>
                    <a:bodyPr/>
                    <a:lstStyle/>
                    <a:p>
                      <a:pPr marL="0" marR="0" algn="ctr" rtl="0" eaLnBrk="1" latinLnBrk="0" hangingPunct="1">
                        <a:lnSpc>
                          <a:spcPct val="115000"/>
                        </a:lnSpc>
                        <a:spcBef>
                          <a:spcPts val="0"/>
                        </a:spcBef>
                        <a:spcAft>
                          <a:spcPts val="0"/>
                        </a:spcAft>
                      </a:pPr>
                      <a:r>
                        <a:rPr lang="en-US" sz="1600" kern="1200" dirty="0">
                          <a:effectLst/>
                        </a:rPr>
                        <a:t> Metal Inclusion</a:t>
                      </a:r>
                      <a:endParaRPr lang="en-US" sz="1600" dirty="0">
                        <a:effectLst/>
                      </a:endParaRPr>
                    </a:p>
                  </a:txBody>
                  <a:tcPr marL="0" marR="0" marT="0" marB="0" anchor="ctr"/>
                </a:tc>
                <a:tc>
                  <a:txBody>
                    <a:bodyPr/>
                    <a:lstStyle/>
                    <a:p>
                      <a:pPr marL="0" marR="0" algn="ctr" rtl="0" eaLnBrk="1" latinLnBrk="0" hangingPunct="1">
                        <a:lnSpc>
                          <a:spcPct val="115000"/>
                        </a:lnSpc>
                        <a:spcBef>
                          <a:spcPts val="0"/>
                        </a:spcBef>
                        <a:spcAft>
                          <a:spcPts val="0"/>
                        </a:spcAft>
                      </a:pPr>
                      <a:r>
                        <a:rPr lang="en-US" sz="1600" kern="1200" dirty="0">
                          <a:effectLst/>
                        </a:rPr>
                        <a:t>No</a:t>
                      </a:r>
                      <a:endParaRPr lang="en-US" sz="1600" dirty="0">
                        <a:effectLst/>
                      </a:endParaRPr>
                    </a:p>
                    <a:p>
                      <a:pPr marL="0" marR="0" indent="0" algn="ctr" rtl="0" eaLnBrk="1" fontAlgn="auto" latinLnBrk="0" hangingPunct="1">
                        <a:lnSpc>
                          <a:spcPct val="115000"/>
                        </a:lnSpc>
                        <a:spcBef>
                          <a:spcPts val="0"/>
                        </a:spcBef>
                        <a:spcAft>
                          <a:spcPts val="0"/>
                        </a:spcAft>
                      </a:pPr>
                      <a:r>
                        <a:rPr lang="en-US" sz="1600" strike="noStrike" kern="1200" dirty="0">
                          <a:effectLst/>
                        </a:rPr>
                        <a:t>CHP20:</a:t>
                      </a:r>
                      <a:r>
                        <a:rPr lang="en-US" sz="1600" kern="1200" baseline="0" dirty="0">
                          <a:effectLst/>
                        </a:rPr>
                        <a:t> 386</a:t>
                      </a:r>
                      <a:endParaRPr lang="en-US" sz="1600" dirty="0">
                        <a:effectLst/>
                      </a:endParaRPr>
                    </a:p>
                  </a:txBody>
                  <a:tcPr marL="0" marR="0" marT="0" marB="0" anchor="ctr"/>
                </a:tc>
                <a:tc>
                  <a:txBody>
                    <a:bodyPr/>
                    <a:lstStyle/>
                    <a:p>
                      <a:pPr marL="0" marR="0" algn="l" rtl="0" eaLnBrk="1" latinLnBrk="0" hangingPunct="1">
                        <a:lnSpc>
                          <a:spcPct val="115000"/>
                        </a:lnSpc>
                        <a:spcBef>
                          <a:spcPts val="0"/>
                        </a:spcBef>
                        <a:spcAft>
                          <a:spcPts val="0"/>
                        </a:spcAft>
                      </a:pPr>
                      <a:r>
                        <a:rPr lang="en-US" sz="1600" kern="1200" dirty="0">
                          <a:effectLst/>
                        </a:rPr>
                        <a:t>Not likely to occur at this step</a:t>
                      </a:r>
                      <a:endParaRPr lang="en-US" sz="1600" dirty="0">
                        <a:effectLst/>
                      </a:endParaRPr>
                    </a:p>
                  </a:txBody>
                  <a:tcPr marL="0" marR="0" marT="0" marB="0" anchor="ctr"/>
                </a:tc>
                <a:tc>
                  <a:txBody>
                    <a:bodyPr/>
                    <a:lstStyle/>
                    <a:p>
                      <a:pPr marL="0" marR="0" indent="0" algn="l" rtl="0" eaLnBrk="1" fontAlgn="auto" latinLnBrk="0" hangingPunct="1">
                        <a:lnSpc>
                          <a:spcPct val="115000"/>
                        </a:lnSpc>
                        <a:spcBef>
                          <a:spcPts val="0"/>
                        </a:spcBef>
                        <a:spcAft>
                          <a:spcPts val="0"/>
                        </a:spcAft>
                      </a:pPr>
                      <a:r>
                        <a:rPr lang="en-US" sz="1600" kern="1200" dirty="0">
                          <a:effectLst/>
                        </a:rPr>
                        <a:t>N/A </a:t>
                      </a:r>
                      <a:r>
                        <a:rPr lang="en-US" sz="1600" kern="1200" baseline="0" dirty="0">
                          <a:effectLst/>
                        </a:rPr>
                        <a:t>CHP 20</a:t>
                      </a:r>
                      <a:endParaRPr lang="en-US" sz="1600" dirty="0">
                        <a:effectLst/>
                      </a:endParaRPr>
                    </a:p>
                  </a:txBody>
                  <a:tcPr marL="0" marR="0" marT="0" marB="0" anchor="ctr"/>
                </a:tc>
                <a:extLst>
                  <a:ext uri="{0D108BD9-81ED-4DB2-BD59-A6C34878D82A}">
                    <a16:rowId xmlns:a16="http://schemas.microsoft.com/office/drawing/2014/main" val="3579489356"/>
                  </a:ext>
                </a:extLst>
              </a:tr>
            </a:tbl>
          </a:graphicData>
        </a:graphic>
      </p:graphicFrame>
      <p:sp>
        <p:nvSpPr>
          <p:cNvPr id="2" name="Slide Number Placeholder 1">
            <a:extLst>
              <a:ext uri="{FF2B5EF4-FFF2-40B4-BE49-F238E27FC236}">
                <a16:creationId xmlns:a16="http://schemas.microsoft.com/office/drawing/2014/main" id="{F5601D3F-862B-4F17-874B-FD2520D9212A}"/>
              </a:ext>
            </a:extLst>
          </p:cNvPr>
          <p:cNvSpPr>
            <a:spLocks noGrp="1"/>
          </p:cNvSpPr>
          <p:nvPr>
            <p:ph type="sldNum" sz="quarter" idx="12"/>
          </p:nvPr>
        </p:nvSpPr>
        <p:spPr>
          <a:xfrm>
            <a:off x="9251782" y="6485152"/>
            <a:ext cx="2844800" cy="288925"/>
          </a:xfrm>
        </p:spPr>
        <p:txBody>
          <a:bodyPr/>
          <a:lstStyle/>
          <a:p>
            <a:fld id="{6B23BA79-10B2-4180-9369-5FD8ADE4D297}" type="slidenum">
              <a:rPr lang="en-US" altLang="en-US" smtClean="0"/>
              <a:pPr/>
              <a:t>69</a:t>
            </a:fld>
            <a:endParaRPr lang="en-US" altLang="en-US"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a:extLst>
              <a:ext uri="{FF2B5EF4-FFF2-40B4-BE49-F238E27FC236}">
                <a16:creationId xmlns:a16="http://schemas.microsoft.com/office/drawing/2014/main" id="{11DD49C5-5A61-4890-9F7D-9CDD8AFAB4F6}"/>
              </a:ext>
            </a:extLst>
          </p:cNvPr>
          <p:cNvSpPr>
            <a:spLocks noGrp="1"/>
          </p:cNvSpPr>
          <p:nvPr>
            <p:ph type="title"/>
          </p:nvPr>
        </p:nvSpPr>
        <p:spPr>
          <a:xfrm>
            <a:off x="2895600" y="542925"/>
            <a:ext cx="8763000" cy="1143000"/>
          </a:xfrm>
        </p:spPr>
        <p:txBody>
          <a:bodyPr>
            <a:normAutofit fontScale="90000"/>
          </a:bodyPr>
          <a:lstStyle/>
          <a:p>
            <a:pPr algn="ctr" eaLnBrk="1" hangingPunct="1">
              <a:defRPr/>
            </a:pPr>
            <a:r>
              <a:rPr lang="en-US" altLang="en-US" sz="4400" dirty="0">
                <a:ea typeface="MS PGothic" panose="020B0600070205080204" pitchFamily="34" charset="-128"/>
              </a:rPr>
              <a:t>FDA Seafood HACCP Regulation</a:t>
            </a:r>
            <a:br>
              <a:rPr lang="en-US" altLang="en-US" sz="4400" dirty="0">
                <a:ea typeface="MS PGothic" panose="020B0600070205080204" pitchFamily="34" charset="-128"/>
              </a:rPr>
            </a:br>
            <a:r>
              <a:rPr lang="en-US" altLang="en-US" sz="3600" dirty="0">
                <a:ea typeface="MS PGothic" panose="020B0600070205080204" pitchFamily="34" charset="-128"/>
              </a:rPr>
              <a:t>21 CFR Part 123</a:t>
            </a:r>
            <a:endParaRPr lang="en-US" altLang="en-US" sz="4400" dirty="0">
              <a:ea typeface="MS PGothic" panose="020B0600070205080204" pitchFamily="34" charset="-128"/>
            </a:endParaRPr>
          </a:p>
        </p:txBody>
      </p:sp>
      <p:sp>
        <p:nvSpPr>
          <p:cNvPr id="22531" name="Rectangle 3">
            <a:extLst>
              <a:ext uri="{FF2B5EF4-FFF2-40B4-BE49-F238E27FC236}">
                <a16:creationId xmlns:a16="http://schemas.microsoft.com/office/drawing/2014/main" id="{0462ABB2-4FEA-175A-686F-0C87E328D4DA}"/>
              </a:ext>
            </a:extLst>
          </p:cNvPr>
          <p:cNvSpPr>
            <a:spLocks noGrp="1"/>
          </p:cNvSpPr>
          <p:nvPr>
            <p:ph idx="1"/>
          </p:nvPr>
        </p:nvSpPr>
        <p:spPr>
          <a:xfrm>
            <a:off x="1809750" y="1981200"/>
            <a:ext cx="9652000" cy="4876800"/>
          </a:xfrm>
        </p:spPr>
        <p:txBody>
          <a:bodyPr vert="horz" lIns="91440" tIns="45720" rIns="91440" bIns="45720" rtlCol="0" anchor="t">
            <a:normAutofit/>
          </a:bodyPr>
          <a:lstStyle/>
          <a:p>
            <a:pPr eaLnBrk="1" hangingPunct="1">
              <a:lnSpc>
                <a:spcPct val="80000"/>
              </a:lnSpc>
              <a:buFont typeface="Wingdings" panose="05000000000000000000" pitchFamily="2" charset="2"/>
              <a:buChar char="§"/>
            </a:pPr>
            <a:r>
              <a:rPr lang="en-US" altLang="en-US" sz="2800" b="0" dirty="0"/>
              <a:t>Any fish or fishery products processed or imported in violation of this regulation can be considered adulterated and subject to regulatory action</a:t>
            </a:r>
          </a:p>
          <a:p>
            <a:pPr marL="0" indent="0" eaLnBrk="1" hangingPunct="1">
              <a:lnSpc>
                <a:spcPct val="80000"/>
              </a:lnSpc>
              <a:buNone/>
            </a:pPr>
            <a:endParaRPr lang="en-US" altLang="en-US" sz="2000" b="0" dirty="0">
              <a:cs typeface="Calibri" panose="020F0502020204030204"/>
            </a:endParaRPr>
          </a:p>
          <a:p>
            <a:pPr>
              <a:lnSpc>
                <a:spcPct val="80000"/>
              </a:lnSpc>
              <a:buFont typeface="Wingdings" panose="05000000000000000000" pitchFamily="2" charset="2"/>
              <a:buChar char="§"/>
            </a:pPr>
            <a:r>
              <a:rPr lang="en-US" altLang="en-US" sz="2800" b="0" dirty="0"/>
              <a:t>A processor is any person engaged in commercial, custom or institutional processing of fish or fishery products either in the U.S. or in a foreign country</a:t>
            </a:r>
            <a:br>
              <a:rPr lang="en-US" altLang="en-US" dirty="0"/>
            </a:br>
            <a:endParaRPr lang="en-US" altLang="en-US" sz="2400" b="0">
              <a:cs typeface="Calibri"/>
            </a:endParaRPr>
          </a:p>
          <a:p>
            <a:pPr eaLnBrk="1" hangingPunct="1">
              <a:lnSpc>
                <a:spcPct val="80000"/>
              </a:lnSpc>
              <a:buFont typeface="Wingdings" panose="05000000000000000000" pitchFamily="2" charset="2"/>
              <a:buChar char="§"/>
            </a:pPr>
            <a:r>
              <a:rPr lang="en-US" altLang="en-US" sz="2800" b="0" dirty="0"/>
              <a:t>An importer is the U.S. owner/consignee or the U.S. agent/representative of the foreign owner/consignee at the time of the product </a:t>
            </a:r>
            <a:r>
              <a:rPr lang="en-US" altLang="ja-JP" sz="2800" b="0" dirty="0">
                <a:ea typeface="ＭＳ Ｐゴシック"/>
              </a:rPr>
              <a:t>entry into the United States.</a:t>
            </a:r>
            <a:endParaRPr lang="en-US" altLang="ja-JP" sz="2800" b="0" dirty="0">
              <a:ea typeface="ＭＳ Ｐゴシック"/>
              <a:cs typeface="Calibri"/>
            </a:endParaRPr>
          </a:p>
          <a:p>
            <a:pPr eaLnBrk="1" hangingPunct="1">
              <a:lnSpc>
                <a:spcPct val="80000"/>
              </a:lnSpc>
            </a:pPr>
            <a:endParaRPr lang="en-US" altLang="en-US" sz="2800" dirty="0"/>
          </a:p>
          <a:p>
            <a:pPr eaLnBrk="1" hangingPunct="1">
              <a:lnSpc>
                <a:spcPct val="80000"/>
              </a:lnSpc>
            </a:pPr>
            <a:endParaRPr lang="en-US" altLang="en-US" sz="2800" dirty="0"/>
          </a:p>
        </p:txBody>
      </p:sp>
      <p:sp>
        <p:nvSpPr>
          <p:cNvPr id="4" name="Slide Number Placeholder 3">
            <a:extLst>
              <a:ext uri="{FF2B5EF4-FFF2-40B4-BE49-F238E27FC236}">
                <a16:creationId xmlns:a16="http://schemas.microsoft.com/office/drawing/2014/main" id="{E1B62C44-B75E-4884-8AB4-AD3C4E817EDE}"/>
              </a:ext>
            </a:extLst>
          </p:cNvPr>
          <p:cNvSpPr>
            <a:spLocks noGrp="1"/>
          </p:cNvSpPr>
          <p:nvPr>
            <p:ph type="sldNum" sz="quarter" idx="12"/>
          </p:nvPr>
        </p:nvSpPr>
        <p:spPr>
          <a:xfrm>
            <a:off x="9067345" y="6433686"/>
            <a:ext cx="2844800" cy="288925"/>
          </a:xfrm>
        </p:spPr>
        <p:txBody>
          <a:bodyPr/>
          <a:lstStyle/>
          <a:p>
            <a:fld id="{2D4FA31A-ABA5-4667-BACC-3489C0083671}" type="slidenum">
              <a:rPr lang="en-US" altLang="en-US" smtClean="0"/>
              <a:pPr/>
              <a:t>7</a:t>
            </a:fld>
            <a:endParaRPr lang="en-US" altLang="en-US" dirty="0"/>
          </a:p>
        </p:txBody>
      </p:sp>
      <p:pic>
        <p:nvPicPr>
          <p:cNvPr id="22532" name="Picture 2" descr="Image result for fda flag usa">
            <a:extLst>
              <a:ext uri="{FF2B5EF4-FFF2-40B4-BE49-F238E27FC236}">
                <a16:creationId xmlns:a16="http://schemas.microsoft.com/office/drawing/2014/main" id="{55F53359-5C11-DA36-6565-9370C634939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228600"/>
            <a:ext cx="19050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2534" name="Group 5">
            <a:extLst>
              <a:ext uri="{FF2B5EF4-FFF2-40B4-BE49-F238E27FC236}">
                <a16:creationId xmlns:a16="http://schemas.microsoft.com/office/drawing/2014/main" id="{2116759D-DDC6-A861-6EAA-54AB3B6DEB3E}"/>
              </a:ext>
            </a:extLst>
          </p:cNvPr>
          <p:cNvGrpSpPr>
            <a:grpSpLocks/>
          </p:cNvGrpSpPr>
          <p:nvPr/>
        </p:nvGrpSpPr>
        <p:grpSpPr bwMode="auto">
          <a:xfrm>
            <a:off x="9170505" y="6189336"/>
            <a:ext cx="2291245" cy="522972"/>
            <a:chOff x="8493345" y="4259784"/>
            <a:chExt cx="1527386" cy="487889"/>
          </a:xfrm>
        </p:grpSpPr>
        <p:sp>
          <p:nvSpPr>
            <p:cNvPr id="2" name="Rectangle: Rounded Corners 1">
              <a:extLst>
                <a:ext uri="{FF2B5EF4-FFF2-40B4-BE49-F238E27FC236}">
                  <a16:creationId xmlns:a16="http://schemas.microsoft.com/office/drawing/2014/main" id="{CA9A5811-6DF5-4474-AE34-10EC00A5C30B}"/>
                </a:ext>
              </a:extLst>
            </p:cNvPr>
            <p:cNvSpPr/>
            <p:nvPr/>
          </p:nvSpPr>
          <p:spPr>
            <a:xfrm>
              <a:off x="8534743" y="4266769"/>
              <a:ext cx="1479380" cy="457631"/>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2539" name="TextBox 2">
              <a:extLst>
                <a:ext uri="{FF2B5EF4-FFF2-40B4-BE49-F238E27FC236}">
                  <a16:creationId xmlns:a16="http://schemas.microsoft.com/office/drawing/2014/main" id="{072F8BE6-20A5-150A-26B6-8675CF6BFD30}"/>
                </a:ext>
              </a:extLst>
            </p:cNvPr>
            <p:cNvSpPr txBox="1">
              <a:spLocks noChangeArrowheads="1"/>
            </p:cNvSpPr>
            <p:nvPr/>
          </p:nvSpPr>
          <p:spPr bwMode="auto">
            <a:xfrm>
              <a:off x="8493345" y="4259784"/>
              <a:ext cx="1527386" cy="4878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spcBef>
                  <a:spcPct val="20000"/>
                </a:spcBef>
                <a:buFont typeface="Arial" panose="020B0604020202020204" pitchFamily="34" charset="0"/>
                <a:buChar char="•"/>
                <a:defRPr sz="3200" b="1">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b="1">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b="1">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b="1">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b="1">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9pPr>
            </a:lstStyle>
            <a:p>
              <a:pPr algn="ctr">
                <a:spcBef>
                  <a:spcPct val="0"/>
                </a:spcBef>
                <a:buFontTx/>
                <a:buNone/>
              </a:pPr>
              <a:r>
                <a:rPr lang="en-US" altLang="en-US" sz="2800" b="0" dirty="0">
                  <a:solidFill>
                    <a:schemeClr val="bg1"/>
                  </a:solidFill>
                  <a:latin typeface="Arial"/>
                  <a:ea typeface="MS PGothic"/>
                  <a:cs typeface="Arial"/>
                </a:rPr>
                <a:t>CHP12:185</a:t>
              </a:r>
              <a:endParaRPr lang="en-US" altLang="en-US" sz="2800" b="0" dirty="0">
                <a:solidFill>
                  <a:schemeClr val="bg1"/>
                </a:solidFill>
                <a:latin typeface="Arial" panose="020B0604020202020204" pitchFamily="34" charset="0"/>
              </a:endParaRPr>
            </a:p>
          </p:txBody>
        </p:sp>
      </p:grpSp>
      <p:sp>
        <p:nvSpPr>
          <p:cNvPr id="3" name="Rounded Rectangle 22">
            <a:extLst>
              <a:ext uri="{FF2B5EF4-FFF2-40B4-BE49-F238E27FC236}">
                <a16:creationId xmlns:a16="http://schemas.microsoft.com/office/drawing/2014/main" id="{7C63547C-F22C-F644-DEE9-D248EAD16B72}"/>
              </a:ext>
            </a:extLst>
          </p:cNvPr>
          <p:cNvSpPr/>
          <p:nvPr/>
        </p:nvSpPr>
        <p:spPr bwMode="auto">
          <a:xfrm>
            <a:off x="7943851" y="6189336"/>
            <a:ext cx="1226654" cy="488700"/>
          </a:xfrm>
          <a:prstGeom prst="roundRect">
            <a:avLst/>
          </a:prstGeom>
          <a:solidFill>
            <a:schemeClr val="tx2">
              <a:lumMod val="5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r>
              <a:rPr lang="en-US" sz="2400" dirty="0">
                <a:solidFill>
                  <a:srgbClr val="FFC000"/>
                </a:solidFill>
                <a:cs typeface="Calibri"/>
              </a:rPr>
              <a:t>AD1 - 1</a:t>
            </a:r>
          </a:p>
        </p:txBody>
      </p:sp>
      <p:pic>
        <p:nvPicPr>
          <p:cNvPr id="11" name="Picture 5">
            <a:extLst>
              <a:ext uri="{FF2B5EF4-FFF2-40B4-BE49-F238E27FC236}">
                <a16:creationId xmlns:a16="http://schemas.microsoft.com/office/drawing/2014/main" id="{25A704FE-ED2A-4221-9170-EA13A6E1DC3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81200" y="690563"/>
            <a:ext cx="6477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a:extLst>
              <a:ext uri="{FF2B5EF4-FFF2-40B4-BE49-F238E27FC236}">
                <a16:creationId xmlns:a16="http://schemas.microsoft.com/office/drawing/2014/main" id="{4EBA1852-9458-4D9A-7FF6-311837C562DA}"/>
              </a:ext>
            </a:extLst>
          </p:cNvPr>
          <p:cNvSpPr>
            <a:spLocks noGrp="1"/>
          </p:cNvSpPr>
          <p:nvPr>
            <p:ph type="title"/>
          </p:nvPr>
        </p:nvSpPr>
        <p:spPr>
          <a:xfrm>
            <a:off x="939800" y="490538"/>
            <a:ext cx="2971800" cy="3048000"/>
          </a:xfrm>
        </p:spPr>
        <p:txBody>
          <a:bodyPr/>
          <a:lstStyle/>
          <a:p>
            <a:pPr algn="ctr" eaLnBrk="1" hangingPunct="1"/>
            <a:r>
              <a:rPr lang="en-US" altLang="en-US" sz="3100" dirty="0">
                <a:ea typeface="MS PGothic" panose="020B0600070205080204" pitchFamily="34" charset="-128"/>
              </a:rPr>
              <a:t>Completed Hazard Analysis Worksheet </a:t>
            </a:r>
            <a:br>
              <a:rPr lang="en-US" altLang="en-US" sz="3100" dirty="0">
                <a:ea typeface="MS PGothic" panose="020B0600070205080204" pitchFamily="34" charset="-128"/>
              </a:rPr>
            </a:br>
            <a:br>
              <a:rPr lang="en-US" altLang="en-US" sz="3100" dirty="0">
                <a:ea typeface="MS PGothic" panose="020B0600070205080204" pitchFamily="34" charset="-128"/>
              </a:rPr>
            </a:br>
            <a:r>
              <a:rPr lang="en-US" altLang="en-US" sz="3100" dirty="0">
                <a:ea typeface="MS PGothic" panose="020B0600070205080204" pitchFamily="34" charset="-128"/>
              </a:rPr>
              <a:t>Page 1</a:t>
            </a:r>
            <a:br>
              <a:rPr lang="en-US" altLang="en-US" sz="3100" dirty="0">
                <a:ea typeface="MS PGothic" panose="020B0600070205080204" pitchFamily="34" charset="-128"/>
              </a:rPr>
            </a:br>
            <a:endParaRPr lang="en-US" altLang="en-US" sz="3100" dirty="0">
              <a:ea typeface="MS PGothic" panose="020B0600070205080204" pitchFamily="34" charset="-128"/>
            </a:endParaRPr>
          </a:p>
        </p:txBody>
      </p:sp>
      <p:sp>
        <p:nvSpPr>
          <p:cNvPr id="2" name="Slide Number Placeholder 1">
            <a:extLst>
              <a:ext uri="{FF2B5EF4-FFF2-40B4-BE49-F238E27FC236}">
                <a16:creationId xmlns:a16="http://schemas.microsoft.com/office/drawing/2014/main" id="{956D6369-B1B8-4265-88BE-77CA885F4F7F}"/>
              </a:ext>
            </a:extLst>
          </p:cNvPr>
          <p:cNvSpPr>
            <a:spLocks noGrp="1"/>
          </p:cNvSpPr>
          <p:nvPr>
            <p:ph type="sldNum" sz="quarter" idx="12"/>
          </p:nvPr>
        </p:nvSpPr>
        <p:spPr/>
        <p:txBody>
          <a:bodyPr/>
          <a:lstStyle/>
          <a:p>
            <a:fld id="{2D4FA31A-ABA5-4667-BACC-3489C0083671}" type="slidenum">
              <a:rPr lang="en-US" altLang="en-US" smtClean="0"/>
              <a:pPr/>
              <a:t>70</a:t>
            </a:fld>
            <a:endParaRPr lang="en-US" altLang="en-US" dirty="0"/>
          </a:p>
        </p:txBody>
      </p:sp>
      <p:grpSp>
        <p:nvGrpSpPr>
          <p:cNvPr id="109571" name="Group 3">
            <a:extLst>
              <a:ext uri="{FF2B5EF4-FFF2-40B4-BE49-F238E27FC236}">
                <a16:creationId xmlns:a16="http://schemas.microsoft.com/office/drawing/2014/main" id="{12EE630A-1FD0-038D-D5F3-9E236470F23A}"/>
              </a:ext>
            </a:extLst>
          </p:cNvPr>
          <p:cNvGrpSpPr>
            <a:grpSpLocks/>
          </p:cNvGrpSpPr>
          <p:nvPr/>
        </p:nvGrpSpPr>
        <p:grpSpPr bwMode="auto">
          <a:xfrm>
            <a:off x="10896600" y="2228850"/>
            <a:ext cx="995363" cy="609600"/>
            <a:chOff x="10471726" y="2057400"/>
            <a:chExt cx="995217" cy="609600"/>
          </a:xfrm>
        </p:grpSpPr>
        <p:sp>
          <p:nvSpPr>
            <p:cNvPr id="109580" name="Left Arrow 8">
              <a:extLst>
                <a:ext uri="{FF2B5EF4-FFF2-40B4-BE49-F238E27FC236}">
                  <a16:creationId xmlns:a16="http://schemas.microsoft.com/office/drawing/2014/main" id="{B6AAECF0-E649-E2DE-1D48-234B9BEF2689}"/>
                </a:ext>
              </a:extLst>
            </p:cNvPr>
            <p:cNvSpPr>
              <a:spLocks noChangeArrowheads="1"/>
            </p:cNvSpPr>
            <p:nvPr/>
          </p:nvSpPr>
          <p:spPr bwMode="auto">
            <a:xfrm>
              <a:off x="10471726" y="2057400"/>
              <a:ext cx="958273" cy="609600"/>
            </a:xfrm>
            <a:prstGeom prst="leftArrow">
              <a:avLst>
                <a:gd name="adj1" fmla="val 50000"/>
                <a:gd name="adj2" fmla="val 49997"/>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b="1">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b="1">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b="1">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b="1">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b="1">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9pPr>
            </a:lstStyle>
            <a:p>
              <a:pPr>
                <a:spcBef>
                  <a:spcPct val="0"/>
                </a:spcBef>
                <a:buFontTx/>
                <a:buNone/>
              </a:pPr>
              <a:endParaRPr lang="en-US" altLang="en-US" sz="1800" b="0" dirty="0">
                <a:latin typeface="Arial" panose="020B0604020202020204" pitchFamily="34" charset="0"/>
              </a:endParaRPr>
            </a:p>
          </p:txBody>
        </p:sp>
        <p:sp>
          <p:nvSpPr>
            <p:cNvPr id="109581" name="TextBox 2">
              <a:extLst>
                <a:ext uri="{FF2B5EF4-FFF2-40B4-BE49-F238E27FC236}">
                  <a16:creationId xmlns:a16="http://schemas.microsoft.com/office/drawing/2014/main" id="{332BC3BB-9F15-FC5C-FC07-9DC68D1433CA}"/>
                </a:ext>
              </a:extLst>
            </p:cNvPr>
            <p:cNvSpPr txBox="1">
              <a:spLocks noChangeArrowheads="1"/>
            </p:cNvSpPr>
            <p:nvPr/>
          </p:nvSpPr>
          <p:spPr bwMode="auto">
            <a:xfrm>
              <a:off x="10744200" y="2177534"/>
              <a:ext cx="72274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b="1">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b="1">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b="1">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b="1">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b="1">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9pPr>
            </a:lstStyle>
            <a:p>
              <a:pPr>
                <a:spcBef>
                  <a:spcPct val="0"/>
                </a:spcBef>
                <a:buFontTx/>
                <a:buNone/>
              </a:pPr>
              <a:r>
                <a:rPr lang="en-US" altLang="en-US" sz="1800" dirty="0">
                  <a:solidFill>
                    <a:schemeClr val="bg1"/>
                  </a:solidFill>
                  <a:latin typeface="Arial" panose="020B0604020202020204" pitchFamily="34" charset="0"/>
                </a:rPr>
                <a:t>CCP</a:t>
              </a:r>
            </a:p>
          </p:txBody>
        </p:sp>
      </p:grpSp>
      <p:grpSp>
        <p:nvGrpSpPr>
          <p:cNvPr id="109572" name="Group 10">
            <a:extLst>
              <a:ext uri="{FF2B5EF4-FFF2-40B4-BE49-F238E27FC236}">
                <a16:creationId xmlns:a16="http://schemas.microsoft.com/office/drawing/2014/main" id="{33B1E228-9217-4480-2CC8-F1F42C1B2744}"/>
              </a:ext>
            </a:extLst>
          </p:cNvPr>
          <p:cNvGrpSpPr>
            <a:grpSpLocks/>
          </p:cNvGrpSpPr>
          <p:nvPr/>
        </p:nvGrpSpPr>
        <p:grpSpPr bwMode="auto">
          <a:xfrm>
            <a:off x="10914063" y="4324350"/>
            <a:ext cx="995362" cy="609600"/>
            <a:chOff x="10471726" y="2057400"/>
            <a:chExt cx="995217" cy="609600"/>
          </a:xfrm>
        </p:grpSpPr>
        <p:sp>
          <p:nvSpPr>
            <p:cNvPr id="109578" name="Left Arrow 8">
              <a:extLst>
                <a:ext uri="{FF2B5EF4-FFF2-40B4-BE49-F238E27FC236}">
                  <a16:creationId xmlns:a16="http://schemas.microsoft.com/office/drawing/2014/main" id="{377A370F-3BC7-DF56-BC55-FCC2AEC7A169}"/>
                </a:ext>
              </a:extLst>
            </p:cNvPr>
            <p:cNvSpPr>
              <a:spLocks noChangeArrowheads="1"/>
            </p:cNvSpPr>
            <p:nvPr/>
          </p:nvSpPr>
          <p:spPr bwMode="auto">
            <a:xfrm>
              <a:off x="10471726" y="2057400"/>
              <a:ext cx="958273" cy="609600"/>
            </a:xfrm>
            <a:prstGeom prst="leftArrow">
              <a:avLst>
                <a:gd name="adj1" fmla="val 50000"/>
                <a:gd name="adj2" fmla="val 49997"/>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b="1">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b="1">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b="1">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b="1">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b="1">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9pPr>
            </a:lstStyle>
            <a:p>
              <a:pPr>
                <a:spcBef>
                  <a:spcPct val="0"/>
                </a:spcBef>
                <a:buFontTx/>
                <a:buNone/>
              </a:pPr>
              <a:endParaRPr lang="en-US" altLang="en-US" sz="1800" b="0" dirty="0">
                <a:latin typeface="Arial" panose="020B0604020202020204" pitchFamily="34" charset="0"/>
              </a:endParaRPr>
            </a:p>
          </p:txBody>
        </p:sp>
        <p:sp>
          <p:nvSpPr>
            <p:cNvPr id="109579" name="TextBox 12">
              <a:extLst>
                <a:ext uri="{FF2B5EF4-FFF2-40B4-BE49-F238E27FC236}">
                  <a16:creationId xmlns:a16="http://schemas.microsoft.com/office/drawing/2014/main" id="{09E7BE19-9335-E8BF-DD21-22E991EAC2CF}"/>
                </a:ext>
              </a:extLst>
            </p:cNvPr>
            <p:cNvSpPr txBox="1">
              <a:spLocks noChangeArrowheads="1"/>
            </p:cNvSpPr>
            <p:nvPr/>
          </p:nvSpPr>
          <p:spPr bwMode="auto">
            <a:xfrm>
              <a:off x="10744200" y="2177534"/>
              <a:ext cx="72274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b="1">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b="1">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b="1">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b="1">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b="1">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9pPr>
            </a:lstStyle>
            <a:p>
              <a:pPr>
                <a:spcBef>
                  <a:spcPct val="0"/>
                </a:spcBef>
                <a:buFontTx/>
                <a:buNone/>
              </a:pPr>
              <a:r>
                <a:rPr lang="en-US" altLang="en-US" sz="1800" dirty="0">
                  <a:solidFill>
                    <a:schemeClr val="bg1"/>
                  </a:solidFill>
                  <a:latin typeface="Arial" panose="020B0604020202020204" pitchFamily="34" charset="0"/>
                </a:rPr>
                <a:t>CCP</a:t>
              </a:r>
            </a:p>
          </p:txBody>
        </p:sp>
      </p:grpSp>
      <p:grpSp>
        <p:nvGrpSpPr>
          <p:cNvPr id="109573" name="Group 1">
            <a:extLst>
              <a:ext uri="{FF2B5EF4-FFF2-40B4-BE49-F238E27FC236}">
                <a16:creationId xmlns:a16="http://schemas.microsoft.com/office/drawing/2014/main" id="{749ACA70-1DA2-B7DF-F87D-51E29B663DE0}"/>
              </a:ext>
            </a:extLst>
          </p:cNvPr>
          <p:cNvGrpSpPr>
            <a:grpSpLocks/>
          </p:cNvGrpSpPr>
          <p:nvPr/>
        </p:nvGrpSpPr>
        <p:grpSpPr bwMode="auto">
          <a:xfrm>
            <a:off x="1089025" y="3124200"/>
            <a:ext cx="2836863" cy="1395413"/>
            <a:chOff x="1165595" y="3981161"/>
            <a:chExt cx="2836121" cy="1395523"/>
          </a:xfrm>
        </p:grpSpPr>
        <p:sp>
          <p:nvSpPr>
            <p:cNvPr id="15" name="Rectangle: Rounded Corners 14">
              <a:extLst>
                <a:ext uri="{FF2B5EF4-FFF2-40B4-BE49-F238E27FC236}">
                  <a16:creationId xmlns:a16="http://schemas.microsoft.com/office/drawing/2014/main" id="{7899D81E-F454-4CBB-ABEE-141DF21E8A14}"/>
                </a:ext>
              </a:extLst>
            </p:cNvPr>
            <p:cNvSpPr/>
            <p:nvPr/>
          </p:nvSpPr>
          <p:spPr bwMode="auto">
            <a:xfrm>
              <a:off x="1311607" y="3981161"/>
              <a:ext cx="2544097" cy="1395523"/>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09577" name="TextBox 2">
              <a:extLst>
                <a:ext uri="{FF2B5EF4-FFF2-40B4-BE49-F238E27FC236}">
                  <a16:creationId xmlns:a16="http://schemas.microsoft.com/office/drawing/2014/main" id="{85549F0F-EB17-304E-E7F1-6C774DE4F535}"/>
                </a:ext>
              </a:extLst>
            </p:cNvPr>
            <p:cNvSpPr txBox="1">
              <a:spLocks noChangeArrowheads="1"/>
            </p:cNvSpPr>
            <p:nvPr/>
          </p:nvSpPr>
          <p:spPr bwMode="auto">
            <a:xfrm>
              <a:off x="1165595" y="4047980"/>
              <a:ext cx="2836121" cy="1261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b="1">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b="1">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b="1">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b="1">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b="1">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9pPr>
            </a:lstStyle>
            <a:p>
              <a:pPr algn="ctr">
                <a:spcBef>
                  <a:spcPct val="0"/>
                </a:spcBef>
                <a:buFontTx/>
                <a:buNone/>
              </a:pPr>
              <a:r>
                <a:rPr lang="en-US" altLang="en-US" sz="2400" b="0" dirty="0">
                  <a:solidFill>
                    <a:schemeClr val="bg1"/>
                  </a:solidFill>
                  <a:latin typeface="Arial" panose="020B0604020202020204" pitchFamily="34" charset="0"/>
                </a:rPr>
                <a:t>Completed </a:t>
              </a:r>
              <a:br>
                <a:rPr lang="en-US" altLang="en-US" sz="2400" b="0" dirty="0">
                  <a:solidFill>
                    <a:schemeClr val="bg1"/>
                  </a:solidFill>
                  <a:latin typeface="Arial" panose="020B0604020202020204" pitchFamily="34" charset="0"/>
                </a:rPr>
              </a:br>
              <a:r>
                <a:rPr lang="en-US" altLang="en-US" sz="2400" b="0" dirty="0">
                  <a:solidFill>
                    <a:schemeClr val="bg1"/>
                  </a:solidFill>
                  <a:latin typeface="Arial" panose="020B0604020202020204" pitchFamily="34" charset="0"/>
                </a:rPr>
                <a:t>Hazard Analysis</a:t>
              </a:r>
              <a:br>
                <a:rPr lang="en-US" altLang="en-US" sz="2400" b="0" dirty="0">
                  <a:solidFill>
                    <a:schemeClr val="bg1"/>
                  </a:solidFill>
                  <a:latin typeface="Arial" panose="020B0604020202020204" pitchFamily="34" charset="0"/>
                </a:rPr>
              </a:br>
              <a:r>
                <a:rPr lang="en-US" altLang="en-US" sz="2800" b="0" dirty="0">
                  <a:solidFill>
                    <a:schemeClr val="bg1"/>
                  </a:solidFill>
                  <a:latin typeface="Arial" panose="020B0604020202020204" pitchFamily="34" charset="0"/>
                </a:rPr>
                <a:t>105 - 107</a:t>
              </a:r>
            </a:p>
          </p:txBody>
        </p:sp>
      </p:grpSp>
      <p:sp>
        <p:nvSpPr>
          <p:cNvPr id="109574" name="object 7">
            <a:extLst>
              <a:ext uri="{FF2B5EF4-FFF2-40B4-BE49-F238E27FC236}">
                <a16:creationId xmlns:a16="http://schemas.microsoft.com/office/drawing/2014/main" id="{EF641CD9-397D-18A4-D1D5-1B8E86A50C88}"/>
              </a:ext>
            </a:extLst>
          </p:cNvPr>
          <p:cNvSpPr txBox="1">
            <a:spLocks noChangeArrowheads="1"/>
          </p:cNvSpPr>
          <p:nvPr/>
        </p:nvSpPr>
        <p:spPr bwMode="auto">
          <a:xfrm>
            <a:off x="939800" y="5133975"/>
            <a:ext cx="3505200" cy="12001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38735" rIns="0" bIns="0">
            <a:spAutoFit/>
          </a:bodyPr>
          <a:lstStyle>
            <a:lvl1pPr marL="260350" indent="-168275">
              <a:spcBef>
                <a:spcPct val="20000"/>
              </a:spcBef>
              <a:buFont typeface="Arial" panose="020B0604020202020204" pitchFamily="34" charset="0"/>
              <a:buChar char="•"/>
              <a:tabLst>
                <a:tab pos="1208088" algn="l"/>
              </a:tabLst>
              <a:defRPr sz="3200" b="1">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tabLst>
                <a:tab pos="1208088" algn="l"/>
              </a:tabLst>
              <a:defRPr sz="2800" b="1">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tabLst>
                <a:tab pos="1208088" algn="l"/>
              </a:tabLst>
              <a:defRPr sz="2400" b="1">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tabLst>
                <a:tab pos="1208088" algn="l"/>
              </a:tabLst>
              <a:defRPr sz="2000" b="1">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tabLst>
                <a:tab pos="1208088" algn="l"/>
              </a:tabLst>
              <a:defRPr sz="2000" b="1">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tabLst>
                <a:tab pos="1208088" algn="l"/>
              </a:tabLst>
              <a:defRPr sz="2000" b="1">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tabLst>
                <a:tab pos="1208088" algn="l"/>
              </a:tabLst>
              <a:defRPr sz="2000" b="1">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tabLst>
                <a:tab pos="1208088" algn="l"/>
              </a:tabLst>
              <a:defRPr sz="2000" b="1">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tabLst>
                <a:tab pos="1208088" algn="l"/>
              </a:tabLst>
              <a:defRPr sz="2000" b="1">
                <a:solidFill>
                  <a:schemeClr val="tx1"/>
                </a:solidFill>
                <a:latin typeface="Calibri" panose="020F0502020204030204" pitchFamily="34" charset="0"/>
              </a:defRPr>
            </a:lvl9pPr>
          </a:lstStyle>
          <a:p>
            <a:pPr>
              <a:spcBef>
                <a:spcPts val="300"/>
              </a:spcBef>
              <a:buFontTx/>
              <a:buNone/>
            </a:pPr>
            <a:r>
              <a:rPr lang="en-US" altLang="en-US" sz="2400" dirty="0">
                <a:solidFill>
                  <a:srgbClr val="172C4A"/>
                </a:solidFill>
                <a:latin typeface="Arial" panose="020B0604020202020204" pitchFamily="34" charset="0"/>
                <a:cs typeface="Arial" panose="020B0604020202020204" pitchFamily="34" charset="0"/>
              </a:rPr>
              <a:t>NOTE:	Every ‘Yes’ in  column 3 requires a  response in column 6</a:t>
            </a:r>
            <a:endParaRPr lang="en-US" altLang="en-US" sz="2400" b="0" dirty="0">
              <a:latin typeface="Arial" panose="020B0604020202020204" pitchFamily="34" charset="0"/>
              <a:cs typeface="Arial" panose="020B0604020202020204" pitchFamily="34" charset="0"/>
            </a:endParaRPr>
          </a:p>
        </p:txBody>
      </p:sp>
      <p:pic>
        <p:nvPicPr>
          <p:cNvPr id="109575" name="Picture 1">
            <a:extLst>
              <a:ext uri="{FF2B5EF4-FFF2-40B4-BE49-F238E27FC236}">
                <a16:creationId xmlns:a16="http://schemas.microsoft.com/office/drawing/2014/main" id="{1F9CB872-C41E-5F98-2537-201E9C9DA28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91050" y="85725"/>
            <a:ext cx="6315075" cy="677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2">
            <a:extLst>
              <a:ext uri="{FF2B5EF4-FFF2-40B4-BE49-F238E27FC236}">
                <a16:creationId xmlns:a16="http://schemas.microsoft.com/office/drawing/2014/main" id="{05545501-5EC9-4979-A8D2-763CB80E5D87}"/>
              </a:ext>
            </a:extLst>
          </p:cNvPr>
          <p:cNvSpPr>
            <a:spLocks noGrp="1"/>
          </p:cNvSpPr>
          <p:nvPr>
            <p:ph type="title"/>
          </p:nvPr>
        </p:nvSpPr>
        <p:spPr>
          <a:xfrm>
            <a:off x="1168400" y="457200"/>
            <a:ext cx="2971800" cy="3048000"/>
          </a:xfrm>
        </p:spPr>
        <p:txBody>
          <a:bodyPr>
            <a:normAutofit fontScale="90000"/>
          </a:bodyPr>
          <a:lstStyle/>
          <a:p>
            <a:pPr algn="ctr" eaLnBrk="1" hangingPunct="1">
              <a:defRPr/>
            </a:pPr>
            <a:r>
              <a:rPr lang="en-US" altLang="en-US" sz="3100" dirty="0">
                <a:ea typeface="MS PGothic" panose="020B0600070205080204" pitchFamily="34" charset="-128"/>
              </a:rPr>
              <a:t>Completed Hazard Analysis Worksheet </a:t>
            </a:r>
            <a:br>
              <a:rPr lang="en-US" altLang="en-US" sz="3100" dirty="0">
                <a:ea typeface="MS PGothic" panose="020B0600070205080204" pitchFamily="34" charset="-128"/>
              </a:rPr>
            </a:br>
            <a:br>
              <a:rPr lang="en-US" altLang="en-US" sz="3100" dirty="0">
                <a:ea typeface="MS PGothic" panose="020B0600070205080204" pitchFamily="34" charset="-128"/>
              </a:rPr>
            </a:br>
            <a:r>
              <a:rPr lang="en-US" altLang="en-US" sz="3100" dirty="0">
                <a:ea typeface="MS PGothic" panose="020B0600070205080204" pitchFamily="34" charset="-128"/>
              </a:rPr>
              <a:t>Page 2</a:t>
            </a:r>
            <a:br>
              <a:rPr lang="en-US" altLang="en-US" sz="3100" dirty="0">
                <a:ea typeface="MS PGothic" panose="020B0600070205080204" pitchFamily="34" charset="-128"/>
              </a:rPr>
            </a:br>
            <a:br>
              <a:rPr lang="en-US" altLang="en-US" sz="3100" dirty="0">
                <a:ea typeface="MS PGothic" panose="020B0600070205080204" pitchFamily="34" charset="-128"/>
              </a:rPr>
            </a:br>
            <a:endParaRPr lang="en-US" altLang="en-US" sz="3100" dirty="0">
              <a:ea typeface="MS PGothic" panose="020B0600070205080204" pitchFamily="34" charset="-128"/>
            </a:endParaRPr>
          </a:p>
        </p:txBody>
      </p:sp>
      <p:sp>
        <p:nvSpPr>
          <p:cNvPr id="2" name="Slide Number Placeholder 1">
            <a:extLst>
              <a:ext uri="{FF2B5EF4-FFF2-40B4-BE49-F238E27FC236}">
                <a16:creationId xmlns:a16="http://schemas.microsoft.com/office/drawing/2014/main" id="{B1CDEA0F-601B-4D80-9FF1-B8CD36D2134E}"/>
              </a:ext>
            </a:extLst>
          </p:cNvPr>
          <p:cNvSpPr>
            <a:spLocks noGrp="1"/>
          </p:cNvSpPr>
          <p:nvPr>
            <p:ph type="sldNum" sz="quarter" idx="12"/>
          </p:nvPr>
        </p:nvSpPr>
        <p:spPr/>
        <p:txBody>
          <a:bodyPr/>
          <a:lstStyle/>
          <a:p>
            <a:fld id="{2D4FA31A-ABA5-4667-BACC-3489C0083671}" type="slidenum">
              <a:rPr lang="en-US" altLang="en-US" smtClean="0"/>
              <a:pPr/>
              <a:t>71</a:t>
            </a:fld>
            <a:endParaRPr lang="en-US" altLang="en-US" dirty="0"/>
          </a:p>
        </p:txBody>
      </p:sp>
      <p:grpSp>
        <p:nvGrpSpPr>
          <p:cNvPr id="111619" name="Group 10">
            <a:extLst>
              <a:ext uri="{FF2B5EF4-FFF2-40B4-BE49-F238E27FC236}">
                <a16:creationId xmlns:a16="http://schemas.microsoft.com/office/drawing/2014/main" id="{A08D36B1-16D4-23AD-ECE7-7DC6F0311A2A}"/>
              </a:ext>
            </a:extLst>
          </p:cNvPr>
          <p:cNvGrpSpPr>
            <a:grpSpLocks/>
          </p:cNvGrpSpPr>
          <p:nvPr/>
        </p:nvGrpSpPr>
        <p:grpSpPr bwMode="auto">
          <a:xfrm>
            <a:off x="1295400" y="2895600"/>
            <a:ext cx="2836863" cy="1395413"/>
            <a:chOff x="1165595" y="3981161"/>
            <a:chExt cx="2836121" cy="1395523"/>
          </a:xfrm>
        </p:grpSpPr>
        <p:sp>
          <p:nvSpPr>
            <p:cNvPr id="12" name="Rectangle: Rounded Corners 11">
              <a:extLst>
                <a:ext uri="{FF2B5EF4-FFF2-40B4-BE49-F238E27FC236}">
                  <a16:creationId xmlns:a16="http://schemas.microsoft.com/office/drawing/2014/main" id="{D8437595-6580-4205-B6BB-F894DF955E95}"/>
                </a:ext>
              </a:extLst>
            </p:cNvPr>
            <p:cNvSpPr/>
            <p:nvPr/>
          </p:nvSpPr>
          <p:spPr bwMode="auto">
            <a:xfrm>
              <a:off x="1311607" y="3981161"/>
              <a:ext cx="2544097" cy="1395523"/>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11629" name="TextBox 2">
              <a:extLst>
                <a:ext uri="{FF2B5EF4-FFF2-40B4-BE49-F238E27FC236}">
                  <a16:creationId xmlns:a16="http://schemas.microsoft.com/office/drawing/2014/main" id="{0AF2B995-F4B9-94AC-BEC5-8C50A2F25CF6}"/>
                </a:ext>
              </a:extLst>
            </p:cNvPr>
            <p:cNvSpPr txBox="1">
              <a:spLocks noChangeArrowheads="1"/>
            </p:cNvSpPr>
            <p:nvPr/>
          </p:nvSpPr>
          <p:spPr bwMode="auto">
            <a:xfrm>
              <a:off x="1165595" y="4047980"/>
              <a:ext cx="2836121" cy="1261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b="1">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b="1">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b="1">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b="1">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b="1">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9pPr>
            </a:lstStyle>
            <a:p>
              <a:pPr algn="ctr">
                <a:spcBef>
                  <a:spcPct val="0"/>
                </a:spcBef>
                <a:buFontTx/>
                <a:buNone/>
              </a:pPr>
              <a:r>
                <a:rPr lang="en-US" altLang="en-US" sz="2400" b="0" dirty="0">
                  <a:solidFill>
                    <a:schemeClr val="bg1"/>
                  </a:solidFill>
                  <a:latin typeface="Arial" panose="020B0604020202020204" pitchFamily="34" charset="0"/>
                </a:rPr>
                <a:t>Completed </a:t>
              </a:r>
              <a:br>
                <a:rPr lang="en-US" altLang="en-US" sz="2400" b="0" dirty="0">
                  <a:solidFill>
                    <a:schemeClr val="bg1"/>
                  </a:solidFill>
                  <a:latin typeface="Arial" panose="020B0604020202020204" pitchFamily="34" charset="0"/>
                </a:rPr>
              </a:br>
              <a:r>
                <a:rPr lang="en-US" altLang="en-US" sz="2400" b="0" dirty="0">
                  <a:solidFill>
                    <a:schemeClr val="bg1"/>
                  </a:solidFill>
                  <a:latin typeface="Arial" panose="020B0604020202020204" pitchFamily="34" charset="0"/>
                </a:rPr>
                <a:t>Hazard Analysis</a:t>
              </a:r>
              <a:br>
                <a:rPr lang="en-US" altLang="en-US" sz="2400" b="0" dirty="0">
                  <a:solidFill>
                    <a:schemeClr val="bg1"/>
                  </a:solidFill>
                  <a:latin typeface="Arial" panose="020B0604020202020204" pitchFamily="34" charset="0"/>
                </a:rPr>
              </a:br>
              <a:r>
                <a:rPr lang="en-US" altLang="en-US" sz="2800" b="0" dirty="0">
                  <a:solidFill>
                    <a:schemeClr val="bg1"/>
                  </a:solidFill>
                  <a:latin typeface="Arial" panose="020B0604020202020204" pitchFamily="34" charset="0"/>
                </a:rPr>
                <a:t>105 - 107</a:t>
              </a:r>
            </a:p>
          </p:txBody>
        </p:sp>
      </p:grpSp>
      <p:sp>
        <p:nvSpPr>
          <p:cNvPr id="111620" name="object 7">
            <a:extLst>
              <a:ext uri="{FF2B5EF4-FFF2-40B4-BE49-F238E27FC236}">
                <a16:creationId xmlns:a16="http://schemas.microsoft.com/office/drawing/2014/main" id="{7760B889-597E-DD51-B0A4-76EA9DC3A818}"/>
              </a:ext>
            </a:extLst>
          </p:cNvPr>
          <p:cNvSpPr txBox="1">
            <a:spLocks noChangeArrowheads="1"/>
          </p:cNvSpPr>
          <p:nvPr/>
        </p:nvSpPr>
        <p:spPr bwMode="auto">
          <a:xfrm>
            <a:off x="960438" y="4848225"/>
            <a:ext cx="3505200" cy="12001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38735" rIns="0" bIns="0">
            <a:spAutoFit/>
          </a:bodyPr>
          <a:lstStyle>
            <a:lvl1pPr marL="260350" indent="-168275">
              <a:spcBef>
                <a:spcPct val="20000"/>
              </a:spcBef>
              <a:buFont typeface="Arial" panose="020B0604020202020204" pitchFamily="34" charset="0"/>
              <a:buChar char="•"/>
              <a:tabLst>
                <a:tab pos="1208088" algn="l"/>
              </a:tabLst>
              <a:defRPr sz="3200" b="1">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tabLst>
                <a:tab pos="1208088" algn="l"/>
              </a:tabLst>
              <a:defRPr sz="2800" b="1">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tabLst>
                <a:tab pos="1208088" algn="l"/>
              </a:tabLst>
              <a:defRPr sz="2400" b="1">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tabLst>
                <a:tab pos="1208088" algn="l"/>
              </a:tabLst>
              <a:defRPr sz="2000" b="1">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tabLst>
                <a:tab pos="1208088" algn="l"/>
              </a:tabLst>
              <a:defRPr sz="2000" b="1">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tabLst>
                <a:tab pos="1208088" algn="l"/>
              </a:tabLst>
              <a:defRPr sz="2000" b="1">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tabLst>
                <a:tab pos="1208088" algn="l"/>
              </a:tabLst>
              <a:defRPr sz="2000" b="1">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tabLst>
                <a:tab pos="1208088" algn="l"/>
              </a:tabLst>
              <a:defRPr sz="2000" b="1">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tabLst>
                <a:tab pos="1208088" algn="l"/>
              </a:tabLst>
              <a:defRPr sz="2000" b="1">
                <a:solidFill>
                  <a:schemeClr val="tx1"/>
                </a:solidFill>
                <a:latin typeface="Calibri" panose="020F0502020204030204" pitchFamily="34" charset="0"/>
              </a:defRPr>
            </a:lvl9pPr>
          </a:lstStyle>
          <a:p>
            <a:pPr>
              <a:spcBef>
                <a:spcPts val="300"/>
              </a:spcBef>
              <a:buFontTx/>
              <a:buNone/>
            </a:pPr>
            <a:r>
              <a:rPr lang="en-US" altLang="en-US" sz="2400" dirty="0">
                <a:solidFill>
                  <a:srgbClr val="172C4A"/>
                </a:solidFill>
                <a:latin typeface="Arial" panose="020B0604020202020204" pitchFamily="34" charset="0"/>
                <a:cs typeface="Arial" panose="020B0604020202020204" pitchFamily="34" charset="0"/>
              </a:rPr>
              <a:t>NOTE:	Every ‘Yes’ in  column 3 requires a  response in column 6</a:t>
            </a:r>
            <a:endParaRPr lang="en-US" altLang="en-US" sz="2400" b="0" dirty="0">
              <a:latin typeface="Arial" panose="020B0604020202020204" pitchFamily="34" charset="0"/>
              <a:cs typeface="Arial" panose="020B0604020202020204" pitchFamily="34" charset="0"/>
            </a:endParaRPr>
          </a:p>
        </p:txBody>
      </p:sp>
      <p:grpSp>
        <p:nvGrpSpPr>
          <p:cNvPr id="111621" name="Group 3">
            <a:extLst>
              <a:ext uri="{FF2B5EF4-FFF2-40B4-BE49-F238E27FC236}">
                <a16:creationId xmlns:a16="http://schemas.microsoft.com/office/drawing/2014/main" id="{B9C09192-E9AF-7555-71A9-63CE27AA0758}"/>
              </a:ext>
            </a:extLst>
          </p:cNvPr>
          <p:cNvGrpSpPr>
            <a:grpSpLocks/>
          </p:cNvGrpSpPr>
          <p:nvPr/>
        </p:nvGrpSpPr>
        <p:grpSpPr bwMode="auto">
          <a:xfrm>
            <a:off x="10931525" y="3348038"/>
            <a:ext cx="995363" cy="609600"/>
            <a:chOff x="10471726" y="2057400"/>
            <a:chExt cx="995217" cy="609600"/>
          </a:xfrm>
        </p:grpSpPr>
        <p:sp>
          <p:nvSpPr>
            <p:cNvPr id="111626" name="Left Arrow 8">
              <a:extLst>
                <a:ext uri="{FF2B5EF4-FFF2-40B4-BE49-F238E27FC236}">
                  <a16:creationId xmlns:a16="http://schemas.microsoft.com/office/drawing/2014/main" id="{272758ED-FE00-681A-24EB-B77E42F17938}"/>
                </a:ext>
              </a:extLst>
            </p:cNvPr>
            <p:cNvSpPr>
              <a:spLocks noChangeArrowheads="1"/>
            </p:cNvSpPr>
            <p:nvPr/>
          </p:nvSpPr>
          <p:spPr bwMode="auto">
            <a:xfrm>
              <a:off x="10471726" y="2057400"/>
              <a:ext cx="958273" cy="609600"/>
            </a:xfrm>
            <a:prstGeom prst="leftArrow">
              <a:avLst>
                <a:gd name="adj1" fmla="val 50000"/>
                <a:gd name="adj2" fmla="val 49997"/>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b="1">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b="1">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b="1">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b="1">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b="1">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9pPr>
            </a:lstStyle>
            <a:p>
              <a:pPr>
                <a:spcBef>
                  <a:spcPct val="0"/>
                </a:spcBef>
                <a:buFontTx/>
                <a:buNone/>
              </a:pPr>
              <a:endParaRPr lang="en-US" altLang="en-US" sz="1800" b="0" dirty="0">
                <a:latin typeface="Arial" panose="020B0604020202020204" pitchFamily="34" charset="0"/>
              </a:endParaRPr>
            </a:p>
          </p:txBody>
        </p:sp>
        <p:sp>
          <p:nvSpPr>
            <p:cNvPr id="111627" name="TextBox 2">
              <a:extLst>
                <a:ext uri="{FF2B5EF4-FFF2-40B4-BE49-F238E27FC236}">
                  <a16:creationId xmlns:a16="http://schemas.microsoft.com/office/drawing/2014/main" id="{FAD5EC3D-813C-D1BD-5A97-288FA76CB24A}"/>
                </a:ext>
              </a:extLst>
            </p:cNvPr>
            <p:cNvSpPr txBox="1">
              <a:spLocks noChangeArrowheads="1"/>
            </p:cNvSpPr>
            <p:nvPr/>
          </p:nvSpPr>
          <p:spPr bwMode="auto">
            <a:xfrm>
              <a:off x="10744200" y="2177534"/>
              <a:ext cx="72274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b="1">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b="1">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b="1">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b="1">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b="1">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9pPr>
            </a:lstStyle>
            <a:p>
              <a:pPr>
                <a:spcBef>
                  <a:spcPct val="0"/>
                </a:spcBef>
                <a:buFontTx/>
                <a:buNone/>
              </a:pPr>
              <a:r>
                <a:rPr lang="en-US" altLang="en-US" sz="1800" dirty="0">
                  <a:solidFill>
                    <a:schemeClr val="bg1"/>
                  </a:solidFill>
                  <a:latin typeface="Arial" panose="020B0604020202020204" pitchFamily="34" charset="0"/>
                </a:rPr>
                <a:t>CCP</a:t>
              </a:r>
            </a:p>
          </p:txBody>
        </p:sp>
      </p:grpSp>
      <p:grpSp>
        <p:nvGrpSpPr>
          <p:cNvPr id="111622" name="Group 10">
            <a:extLst>
              <a:ext uri="{FF2B5EF4-FFF2-40B4-BE49-F238E27FC236}">
                <a16:creationId xmlns:a16="http://schemas.microsoft.com/office/drawing/2014/main" id="{CBC3E24C-579A-CB5C-6465-44059161C15B}"/>
              </a:ext>
            </a:extLst>
          </p:cNvPr>
          <p:cNvGrpSpPr>
            <a:grpSpLocks/>
          </p:cNvGrpSpPr>
          <p:nvPr/>
        </p:nvGrpSpPr>
        <p:grpSpPr bwMode="auto">
          <a:xfrm>
            <a:off x="10937875" y="4322763"/>
            <a:ext cx="995363" cy="609600"/>
            <a:chOff x="10471726" y="2057400"/>
            <a:chExt cx="995217" cy="609600"/>
          </a:xfrm>
        </p:grpSpPr>
        <p:sp>
          <p:nvSpPr>
            <p:cNvPr id="111624" name="Left Arrow 8">
              <a:extLst>
                <a:ext uri="{FF2B5EF4-FFF2-40B4-BE49-F238E27FC236}">
                  <a16:creationId xmlns:a16="http://schemas.microsoft.com/office/drawing/2014/main" id="{047E1128-CC8E-D020-E717-15CDF2D48A42}"/>
                </a:ext>
              </a:extLst>
            </p:cNvPr>
            <p:cNvSpPr>
              <a:spLocks noChangeArrowheads="1"/>
            </p:cNvSpPr>
            <p:nvPr/>
          </p:nvSpPr>
          <p:spPr bwMode="auto">
            <a:xfrm>
              <a:off x="10471726" y="2057400"/>
              <a:ext cx="958273" cy="609600"/>
            </a:xfrm>
            <a:prstGeom prst="leftArrow">
              <a:avLst>
                <a:gd name="adj1" fmla="val 50000"/>
                <a:gd name="adj2" fmla="val 49997"/>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b="1">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b="1">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b="1">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b="1">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b="1">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9pPr>
            </a:lstStyle>
            <a:p>
              <a:pPr>
                <a:spcBef>
                  <a:spcPct val="0"/>
                </a:spcBef>
                <a:buFontTx/>
                <a:buNone/>
              </a:pPr>
              <a:endParaRPr lang="en-US" altLang="en-US" sz="1800" b="0" dirty="0">
                <a:latin typeface="Arial" panose="020B0604020202020204" pitchFamily="34" charset="0"/>
              </a:endParaRPr>
            </a:p>
          </p:txBody>
        </p:sp>
        <p:sp>
          <p:nvSpPr>
            <p:cNvPr id="111625" name="TextBox 12">
              <a:extLst>
                <a:ext uri="{FF2B5EF4-FFF2-40B4-BE49-F238E27FC236}">
                  <a16:creationId xmlns:a16="http://schemas.microsoft.com/office/drawing/2014/main" id="{42EF7161-2B1B-5F74-22C2-AE54CF57AD5A}"/>
                </a:ext>
              </a:extLst>
            </p:cNvPr>
            <p:cNvSpPr txBox="1">
              <a:spLocks noChangeArrowheads="1"/>
            </p:cNvSpPr>
            <p:nvPr/>
          </p:nvSpPr>
          <p:spPr bwMode="auto">
            <a:xfrm>
              <a:off x="10744200" y="2177534"/>
              <a:ext cx="72274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b="1">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b="1">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b="1">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b="1">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b="1">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9pPr>
            </a:lstStyle>
            <a:p>
              <a:pPr>
                <a:spcBef>
                  <a:spcPct val="0"/>
                </a:spcBef>
                <a:buFontTx/>
                <a:buNone/>
              </a:pPr>
              <a:r>
                <a:rPr lang="en-US" altLang="en-US" sz="1800" dirty="0">
                  <a:solidFill>
                    <a:schemeClr val="bg1"/>
                  </a:solidFill>
                  <a:latin typeface="Arial" panose="020B0604020202020204" pitchFamily="34" charset="0"/>
                </a:rPr>
                <a:t>CCP</a:t>
              </a:r>
            </a:p>
          </p:txBody>
        </p:sp>
      </p:grpSp>
      <p:pic>
        <p:nvPicPr>
          <p:cNvPr id="111623" name="Picture 1">
            <a:extLst>
              <a:ext uri="{FF2B5EF4-FFF2-40B4-BE49-F238E27FC236}">
                <a16:creationId xmlns:a16="http://schemas.microsoft.com/office/drawing/2014/main" id="{3C5E9026-FBA1-BDBD-AC66-36E8D10FFAF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38675" y="66675"/>
            <a:ext cx="6184900" cy="679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a:extLst>
              <a:ext uri="{FF2B5EF4-FFF2-40B4-BE49-F238E27FC236}">
                <a16:creationId xmlns:a16="http://schemas.microsoft.com/office/drawing/2014/main" id="{75F488EF-77BA-8016-4508-5C2C1B9E5899}"/>
              </a:ext>
            </a:extLst>
          </p:cNvPr>
          <p:cNvSpPr>
            <a:spLocks noGrp="1"/>
          </p:cNvSpPr>
          <p:nvPr>
            <p:ph type="title"/>
          </p:nvPr>
        </p:nvSpPr>
        <p:spPr>
          <a:xfrm>
            <a:off x="728663" y="304800"/>
            <a:ext cx="11039475" cy="1143000"/>
          </a:xfrm>
        </p:spPr>
        <p:txBody>
          <a:bodyPr/>
          <a:lstStyle/>
          <a:p>
            <a:pPr algn="ctr" eaLnBrk="1" hangingPunct="1"/>
            <a:r>
              <a:rPr lang="en-US" altLang="en-US" sz="4400" dirty="0">
                <a:ea typeface="MS PGothic" panose="020B0600070205080204" pitchFamily="34" charset="-128"/>
              </a:rPr>
              <a:t>Conclusions from the Hazard Analysis</a:t>
            </a:r>
          </a:p>
        </p:txBody>
      </p:sp>
      <p:sp>
        <p:nvSpPr>
          <p:cNvPr id="113667" name="Rectangle 3">
            <a:extLst>
              <a:ext uri="{FF2B5EF4-FFF2-40B4-BE49-F238E27FC236}">
                <a16:creationId xmlns:a16="http://schemas.microsoft.com/office/drawing/2014/main" id="{C845701F-0141-1F65-918D-068EFFEE5969}"/>
              </a:ext>
            </a:extLst>
          </p:cNvPr>
          <p:cNvSpPr>
            <a:spLocks noGrp="1"/>
          </p:cNvSpPr>
          <p:nvPr>
            <p:ph idx="1"/>
          </p:nvPr>
        </p:nvSpPr>
        <p:spPr>
          <a:xfrm>
            <a:off x="1981200" y="1600200"/>
            <a:ext cx="8534400" cy="4648200"/>
          </a:xfrm>
        </p:spPr>
        <p:txBody>
          <a:bodyPr/>
          <a:lstStyle/>
          <a:p>
            <a:pPr eaLnBrk="1" hangingPunct="1">
              <a:lnSpc>
                <a:spcPct val="90000"/>
              </a:lnSpc>
              <a:buFont typeface="Wingdings" panose="05000000000000000000" pitchFamily="2" charset="2"/>
              <a:buChar char="§"/>
            </a:pPr>
            <a:r>
              <a:rPr lang="en-US" altLang="en-US" b="0" dirty="0">
                <a:ea typeface="MS PGothic" panose="020B0600070205080204" pitchFamily="34" charset="-128"/>
              </a:rPr>
              <a:t>Histamine is a significant food safety hazard and there are three CCPs for this hazard: </a:t>
            </a:r>
          </a:p>
          <a:p>
            <a:pPr eaLnBrk="1" hangingPunct="1">
              <a:lnSpc>
                <a:spcPct val="90000"/>
              </a:lnSpc>
              <a:buFont typeface="Wingdings" panose="05000000000000000000" pitchFamily="2" charset="2"/>
              <a:buNone/>
            </a:pPr>
            <a:r>
              <a:rPr lang="en-US" altLang="en-US" b="0" dirty="0">
                <a:ea typeface="MS PGothic" panose="020B0600070205080204" pitchFamily="34" charset="-128"/>
              </a:rPr>
              <a:t>	CCP 1. Receive fresh fish </a:t>
            </a:r>
          </a:p>
          <a:p>
            <a:pPr eaLnBrk="1" hangingPunct="1">
              <a:lnSpc>
                <a:spcPct val="90000"/>
              </a:lnSpc>
              <a:buFont typeface="Wingdings" panose="05000000000000000000" pitchFamily="2" charset="2"/>
              <a:buNone/>
            </a:pPr>
            <a:r>
              <a:rPr lang="en-US" altLang="en-US" b="0" dirty="0">
                <a:ea typeface="MS PGothic" panose="020B0600070205080204" pitchFamily="34" charset="-128"/>
              </a:rPr>
              <a:t>	CCP 2. Refrigerated storage, and </a:t>
            </a:r>
          </a:p>
          <a:p>
            <a:pPr eaLnBrk="1" hangingPunct="1">
              <a:lnSpc>
                <a:spcPct val="90000"/>
              </a:lnSpc>
              <a:buFont typeface="Wingdings" panose="05000000000000000000" pitchFamily="2" charset="2"/>
              <a:buNone/>
            </a:pPr>
            <a:r>
              <a:rPr lang="en-US" altLang="en-US" b="0" dirty="0">
                <a:ea typeface="MS PGothic" panose="020B0600070205080204" pitchFamily="34" charset="-128"/>
              </a:rPr>
              <a:t>	CCP 3. Finished product refrigerated storage</a:t>
            </a:r>
            <a:br>
              <a:rPr lang="en-US" altLang="en-US" b="0" dirty="0">
                <a:ea typeface="MS PGothic" panose="020B0600070205080204" pitchFamily="34" charset="-128"/>
              </a:rPr>
            </a:br>
            <a:endParaRPr lang="en-US" altLang="en-US" b="0" dirty="0">
              <a:ea typeface="MS PGothic" panose="020B0600070205080204" pitchFamily="34" charset="-128"/>
            </a:endParaRPr>
          </a:p>
          <a:p>
            <a:pPr eaLnBrk="1" hangingPunct="1">
              <a:lnSpc>
                <a:spcPct val="90000"/>
              </a:lnSpc>
              <a:buFont typeface="Wingdings" panose="05000000000000000000" pitchFamily="2" charset="2"/>
              <a:buChar char="§"/>
            </a:pPr>
            <a:r>
              <a:rPr lang="en-US" altLang="en-US" b="0" dirty="0">
                <a:ea typeface="MS PGothic" panose="020B0600070205080204" pitchFamily="34" charset="-128"/>
              </a:rPr>
              <a:t>Food allergens is a significant food safety hazard and there is one CCP for this hazard: </a:t>
            </a:r>
          </a:p>
          <a:p>
            <a:pPr eaLnBrk="1" hangingPunct="1">
              <a:lnSpc>
                <a:spcPct val="90000"/>
              </a:lnSpc>
              <a:buFont typeface="Wingdings" panose="05000000000000000000" pitchFamily="2" charset="2"/>
              <a:buNone/>
            </a:pPr>
            <a:r>
              <a:rPr lang="en-US" altLang="en-US" b="0" dirty="0">
                <a:ea typeface="MS PGothic" panose="020B0600070205080204" pitchFamily="34" charset="-128"/>
              </a:rPr>
              <a:t>	CCP 4. Weigh/Pack/Label</a:t>
            </a:r>
          </a:p>
          <a:p>
            <a:pPr eaLnBrk="1" hangingPunct="1">
              <a:lnSpc>
                <a:spcPct val="90000"/>
              </a:lnSpc>
              <a:buFont typeface="Wingdings" panose="05000000000000000000" pitchFamily="2" charset="2"/>
              <a:buChar char="§"/>
            </a:pPr>
            <a:endParaRPr lang="en-US" altLang="en-US" sz="1000" dirty="0">
              <a:ea typeface="MS PGothic" panose="020B0600070205080204" pitchFamily="34" charset="-128"/>
            </a:endParaRPr>
          </a:p>
        </p:txBody>
      </p:sp>
      <p:sp>
        <p:nvSpPr>
          <p:cNvPr id="2" name="Slide Number Placeholder 1">
            <a:extLst>
              <a:ext uri="{FF2B5EF4-FFF2-40B4-BE49-F238E27FC236}">
                <a16:creationId xmlns:a16="http://schemas.microsoft.com/office/drawing/2014/main" id="{EF8D95ED-801F-4189-9194-F324E3D7A6E5}"/>
              </a:ext>
            </a:extLst>
          </p:cNvPr>
          <p:cNvSpPr>
            <a:spLocks noGrp="1"/>
          </p:cNvSpPr>
          <p:nvPr>
            <p:ph type="sldNum" sz="quarter" idx="12"/>
          </p:nvPr>
        </p:nvSpPr>
        <p:spPr/>
        <p:txBody>
          <a:bodyPr/>
          <a:lstStyle/>
          <a:p>
            <a:fld id="{2D4FA31A-ABA5-4667-BACC-3489C0083671}" type="slidenum">
              <a:rPr lang="en-US" altLang="en-US" smtClean="0"/>
              <a:pPr/>
              <a:t>72</a:t>
            </a:fld>
            <a:endParaRPr lang="en-US" altLang="en-US" dirty="0"/>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a:extLst>
              <a:ext uri="{FF2B5EF4-FFF2-40B4-BE49-F238E27FC236}">
                <a16:creationId xmlns:a16="http://schemas.microsoft.com/office/drawing/2014/main" id="{28C26E3C-22A3-4C6C-BB7D-85B233CEC329}"/>
              </a:ext>
            </a:extLst>
          </p:cNvPr>
          <p:cNvSpPr>
            <a:spLocks noGrp="1"/>
          </p:cNvSpPr>
          <p:nvPr>
            <p:ph type="title"/>
          </p:nvPr>
        </p:nvSpPr>
        <p:spPr>
          <a:xfrm>
            <a:off x="3581400" y="534988"/>
            <a:ext cx="6248400" cy="1060450"/>
          </a:xfrm>
        </p:spPr>
        <p:txBody>
          <a:bodyPr>
            <a:normAutofit fontScale="90000"/>
          </a:bodyPr>
          <a:lstStyle/>
          <a:p>
            <a:pPr algn="l" eaLnBrk="1" hangingPunct="1">
              <a:defRPr/>
            </a:pPr>
            <a:r>
              <a:rPr lang="en-US" altLang="en-US" sz="4400" dirty="0">
                <a:ea typeface="MS PGothic" panose="020B0600070205080204" pitchFamily="34" charset="-128"/>
              </a:rPr>
              <a:t>Building the HACCP Plan </a:t>
            </a:r>
            <a:br>
              <a:rPr lang="en-US" altLang="en-US" sz="4400" dirty="0">
                <a:ea typeface="MS PGothic" panose="020B0600070205080204" pitchFamily="34" charset="-128"/>
              </a:rPr>
            </a:br>
            <a:endParaRPr lang="en-US" altLang="en-US" sz="4400" dirty="0">
              <a:ea typeface="MS PGothic" panose="020B0600070205080204" pitchFamily="34" charset="-128"/>
            </a:endParaRPr>
          </a:p>
        </p:txBody>
      </p:sp>
      <p:sp>
        <p:nvSpPr>
          <p:cNvPr id="2" name="Slide Number Placeholder 1">
            <a:extLst>
              <a:ext uri="{FF2B5EF4-FFF2-40B4-BE49-F238E27FC236}">
                <a16:creationId xmlns:a16="http://schemas.microsoft.com/office/drawing/2014/main" id="{2D8235C7-327F-4065-984D-7E28A79228E4}"/>
              </a:ext>
            </a:extLst>
          </p:cNvPr>
          <p:cNvSpPr>
            <a:spLocks noGrp="1"/>
          </p:cNvSpPr>
          <p:nvPr>
            <p:ph type="sldNum" sz="quarter" idx="12"/>
          </p:nvPr>
        </p:nvSpPr>
        <p:spPr/>
        <p:txBody>
          <a:bodyPr/>
          <a:lstStyle/>
          <a:p>
            <a:fld id="{2D4FA31A-ABA5-4667-BACC-3489C0083671}" type="slidenum">
              <a:rPr lang="en-US" altLang="en-US" smtClean="0"/>
              <a:pPr/>
              <a:t>73</a:t>
            </a:fld>
            <a:endParaRPr lang="en-US" altLang="en-US" dirty="0"/>
          </a:p>
        </p:txBody>
      </p:sp>
      <p:pic>
        <p:nvPicPr>
          <p:cNvPr id="115715" name="Picture 5" descr="07-haccp-plan-form-empty">
            <a:extLst>
              <a:ext uri="{FF2B5EF4-FFF2-40B4-BE49-F238E27FC236}">
                <a16:creationId xmlns:a16="http://schemas.microsoft.com/office/drawing/2014/main" id="{F50B28EA-B3EB-720F-A11B-FAFB7E69EC6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5400" y="1397000"/>
            <a:ext cx="10296525" cy="546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5716" name="Picture 5">
            <a:extLst>
              <a:ext uri="{FF2B5EF4-FFF2-40B4-BE49-F238E27FC236}">
                <a16:creationId xmlns:a16="http://schemas.microsoft.com/office/drawing/2014/main" id="{AC0C4EEE-1818-EDBC-6164-A13D26625A4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313108">
            <a:off x="1517650" y="260350"/>
            <a:ext cx="1243013" cy="160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15717" name="Group 9">
            <a:extLst>
              <a:ext uri="{FF2B5EF4-FFF2-40B4-BE49-F238E27FC236}">
                <a16:creationId xmlns:a16="http://schemas.microsoft.com/office/drawing/2014/main" id="{842BE565-0EF5-CD36-E3F8-033A95C52E91}"/>
              </a:ext>
            </a:extLst>
          </p:cNvPr>
          <p:cNvGrpSpPr>
            <a:grpSpLocks/>
          </p:cNvGrpSpPr>
          <p:nvPr/>
        </p:nvGrpSpPr>
        <p:grpSpPr bwMode="auto">
          <a:xfrm>
            <a:off x="4895850" y="4886325"/>
            <a:ext cx="2593975" cy="584200"/>
            <a:chOff x="7410455" y="3140165"/>
            <a:chExt cx="2594591" cy="590486"/>
          </a:xfrm>
        </p:grpSpPr>
        <p:sp>
          <p:nvSpPr>
            <p:cNvPr id="11" name="Rectangle: Rounded Corners 10">
              <a:extLst>
                <a:ext uri="{FF2B5EF4-FFF2-40B4-BE49-F238E27FC236}">
                  <a16:creationId xmlns:a16="http://schemas.microsoft.com/office/drawing/2014/main" id="{F44BE129-5B2E-4B71-A2C8-5D95FC6F679F}"/>
                </a:ext>
              </a:extLst>
            </p:cNvPr>
            <p:cNvSpPr/>
            <p:nvPr/>
          </p:nvSpPr>
          <p:spPr bwMode="auto">
            <a:xfrm>
              <a:off x="7410455" y="3140165"/>
              <a:ext cx="2545367" cy="580859"/>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15719" name="TextBox 2">
              <a:extLst>
                <a:ext uri="{FF2B5EF4-FFF2-40B4-BE49-F238E27FC236}">
                  <a16:creationId xmlns:a16="http://schemas.microsoft.com/office/drawing/2014/main" id="{CE9403CF-6370-A0ED-98B7-BC14FE2EF009}"/>
                </a:ext>
              </a:extLst>
            </p:cNvPr>
            <p:cNvSpPr txBox="1">
              <a:spLocks noChangeArrowheads="1"/>
            </p:cNvSpPr>
            <p:nvPr/>
          </p:nvSpPr>
          <p:spPr bwMode="auto">
            <a:xfrm>
              <a:off x="7410455" y="3140165"/>
              <a:ext cx="2594591" cy="590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b="1">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b="1">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b="1">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b="1">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b="1">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9pPr>
            </a:lstStyle>
            <a:p>
              <a:pPr algn="ctr">
                <a:spcBef>
                  <a:spcPct val="0"/>
                </a:spcBef>
                <a:buFontTx/>
                <a:buNone/>
              </a:pPr>
              <a:r>
                <a:rPr lang="en-US" altLang="en-US" b="0" dirty="0">
                  <a:solidFill>
                    <a:schemeClr val="bg1"/>
                  </a:solidFill>
                  <a:latin typeface="Arial" panose="020B0604020202020204" pitchFamily="34" charset="0"/>
                </a:rPr>
                <a:t>Appendix 2</a:t>
              </a:r>
            </a:p>
          </p:txBody>
        </p:sp>
      </p:gr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a:extLst>
              <a:ext uri="{FF2B5EF4-FFF2-40B4-BE49-F238E27FC236}">
                <a16:creationId xmlns:a16="http://schemas.microsoft.com/office/drawing/2014/main" id="{91436F2C-6118-44CD-9A39-86E35DFC84B8}"/>
              </a:ext>
            </a:extLst>
          </p:cNvPr>
          <p:cNvSpPr>
            <a:spLocks noGrp="1" noChangeArrowheads="1"/>
          </p:cNvSpPr>
          <p:nvPr>
            <p:ph type="title"/>
          </p:nvPr>
        </p:nvSpPr>
        <p:spPr>
          <a:xfrm>
            <a:off x="463550" y="569913"/>
            <a:ext cx="7315200" cy="952500"/>
          </a:xfrm>
        </p:spPr>
        <p:txBody>
          <a:bodyPr>
            <a:normAutofit fontScale="90000"/>
          </a:bodyPr>
          <a:lstStyle/>
          <a:p>
            <a:pPr algn="ctr" eaLnBrk="1" hangingPunct="1">
              <a:defRPr/>
            </a:pPr>
            <a:r>
              <a:rPr lang="en-US" altLang="en-US" sz="4900" dirty="0">
                <a:cs typeface="Arial" panose="020B0604020202020204" pitchFamily="34" charset="0"/>
              </a:rPr>
              <a:t>Optional HACCP Plan Forms  </a:t>
            </a:r>
            <a:br>
              <a:rPr lang="en-US" altLang="en-US" dirty="0">
                <a:cs typeface="Arial" panose="020B0604020202020204" pitchFamily="34" charset="0"/>
              </a:rPr>
            </a:br>
            <a:r>
              <a:rPr lang="en-US" altLang="en-US" sz="3100" dirty="0">
                <a:cs typeface="Arial" panose="020B0604020202020204" pitchFamily="34" charset="0"/>
              </a:rPr>
              <a:t>(both must contain same information)</a:t>
            </a:r>
            <a:endParaRPr lang="en-US" altLang="en-US" dirty="0">
              <a:cs typeface="Arial" panose="020B0604020202020204" pitchFamily="34" charset="0"/>
            </a:endParaRPr>
          </a:p>
        </p:txBody>
      </p:sp>
      <p:sp>
        <p:nvSpPr>
          <p:cNvPr id="3" name="Slide Number Placeholder 2">
            <a:extLst>
              <a:ext uri="{FF2B5EF4-FFF2-40B4-BE49-F238E27FC236}">
                <a16:creationId xmlns:a16="http://schemas.microsoft.com/office/drawing/2014/main" id="{AF539615-E87B-47E0-AB80-2C0F8CB3CFF9}"/>
              </a:ext>
            </a:extLst>
          </p:cNvPr>
          <p:cNvSpPr>
            <a:spLocks noGrp="1"/>
          </p:cNvSpPr>
          <p:nvPr>
            <p:ph type="sldNum" sz="quarter" idx="12"/>
          </p:nvPr>
        </p:nvSpPr>
        <p:spPr/>
        <p:txBody>
          <a:bodyPr/>
          <a:lstStyle/>
          <a:p>
            <a:fld id="{2D4FA31A-ABA5-4667-BACC-3489C0083671}" type="slidenum">
              <a:rPr lang="en-US" altLang="en-US" smtClean="0"/>
              <a:pPr/>
              <a:t>74</a:t>
            </a:fld>
            <a:endParaRPr lang="en-US" altLang="en-US" dirty="0"/>
          </a:p>
        </p:txBody>
      </p:sp>
      <p:pic>
        <p:nvPicPr>
          <p:cNvPr id="117763" name="Picture 2">
            <a:extLst>
              <a:ext uri="{FF2B5EF4-FFF2-40B4-BE49-F238E27FC236}">
                <a16:creationId xmlns:a16="http://schemas.microsoft.com/office/drawing/2014/main" id="{4B43D640-04F2-721E-6FAB-CA0BD39E98A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1987550"/>
            <a:ext cx="5715000" cy="393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7764" name="Picture 3">
            <a:extLst>
              <a:ext uri="{FF2B5EF4-FFF2-40B4-BE49-F238E27FC236}">
                <a16:creationId xmlns:a16="http://schemas.microsoft.com/office/drawing/2014/main" id="{8B0CE2A0-F0DC-BB48-5CE3-7BE10F92056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02513" y="1531938"/>
            <a:ext cx="4243387" cy="5289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a:extLst>
              <a:ext uri="{FF2B5EF4-FFF2-40B4-BE49-F238E27FC236}">
                <a16:creationId xmlns:a16="http://schemas.microsoft.com/office/drawing/2014/main" id="{4AECEC34-2E3F-4B48-A469-C75DDE2B1D3A}"/>
              </a:ext>
            </a:extLst>
          </p:cNvPr>
          <p:cNvSpPr txBox="1"/>
          <p:nvPr/>
        </p:nvSpPr>
        <p:spPr>
          <a:xfrm>
            <a:off x="2667000" y="4038600"/>
            <a:ext cx="2133600" cy="646113"/>
          </a:xfrm>
          <a:prstGeom prst="rect">
            <a:avLst/>
          </a:prstGeom>
          <a:solidFill>
            <a:schemeClr val="bg1"/>
          </a:solidFill>
        </p:spPr>
        <p:txBody>
          <a:bodyPr>
            <a:spAutoFit/>
          </a:bodyPr>
          <a:lstStyle/>
          <a:p>
            <a:pPr algn="ctr">
              <a:defRPr/>
            </a:pPr>
            <a:r>
              <a:rPr lang="en-US" sz="3600" dirty="0">
                <a:solidFill>
                  <a:schemeClr val="accent1">
                    <a:lumMod val="50000"/>
                  </a:schemeClr>
                </a:solidFill>
                <a:latin typeface="+mn-lt"/>
              </a:rPr>
              <a:t>Landscape</a:t>
            </a:r>
            <a:r>
              <a:rPr lang="en-US" dirty="0"/>
              <a:t> </a:t>
            </a:r>
          </a:p>
        </p:txBody>
      </p:sp>
      <p:grpSp>
        <p:nvGrpSpPr>
          <p:cNvPr id="117766" name="Group 5">
            <a:extLst>
              <a:ext uri="{FF2B5EF4-FFF2-40B4-BE49-F238E27FC236}">
                <a16:creationId xmlns:a16="http://schemas.microsoft.com/office/drawing/2014/main" id="{2D931D21-7ADE-99AE-F95F-763872DFD576}"/>
              </a:ext>
            </a:extLst>
          </p:cNvPr>
          <p:cNvGrpSpPr>
            <a:grpSpLocks/>
          </p:cNvGrpSpPr>
          <p:nvPr/>
        </p:nvGrpSpPr>
        <p:grpSpPr bwMode="auto">
          <a:xfrm>
            <a:off x="8228013" y="569913"/>
            <a:ext cx="2593975" cy="1066800"/>
            <a:chOff x="7391400" y="3130547"/>
            <a:chExt cx="2594591" cy="1077218"/>
          </a:xfrm>
        </p:grpSpPr>
        <p:sp>
          <p:nvSpPr>
            <p:cNvPr id="7" name="Rectangle: Rounded Corners 6">
              <a:extLst>
                <a:ext uri="{FF2B5EF4-FFF2-40B4-BE49-F238E27FC236}">
                  <a16:creationId xmlns:a16="http://schemas.microsoft.com/office/drawing/2014/main" id="{5912A42F-D06E-4B23-91D4-F12B3E6300A3}"/>
                </a:ext>
              </a:extLst>
            </p:cNvPr>
            <p:cNvSpPr/>
            <p:nvPr/>
          </p:nvSpPr>
          <p:spPr bwMode="auto">
            <a:xfrm>
              <a:off x="7410455" y="3140165"/>
              <a:ext cx="2545366" cy="580287"/>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17769" name="TextBox 2">
              <a:extLst>
                <a:ext uri="{FF2B5EF4-FFF2-40B4-BE49-F238E27FC236}">
                  <a16:creationId xmlns:a16="http://schemas.microsoft.com/office/drawing/2014/main" id="{B38BB835-1EB6-8ACC-86F3-26F9597AA19E}"/>
                </a:ext>
              </a:extLst>
            </p:cNvPr>
            <p:cNvSpPr txBox="1">
              <a:spLocks noChangeArrowheads="1"/>
            </p:cNvSpPr>
            <p:nvPr/>
          </p:nvSpPr>
          <p:spPr bwMode="auto">
            <a:xfrm>
              <a:off x="7391400" y="3130547"/>
              <a:ext cx="2594591"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b="1">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b="1">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b="1">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b="1">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b="1">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9pPr>
            </a:lstStyle>
            <a:p>
              <a:pPr algn="ctr">
                <a:spcBef>
                  <a:spcPct val="0"/>
                </a:spcBef>
                <a:buFontTx/>
                <a:buNone/>
              </a:pPr>
              <a:r>
                <a:rPr lang="en-US" altLang="en-US" b="0" dirty="0">
                  <a:solidFill>
                    <a:schemeClr val="bg1"/>
                  </a:solidFill>
                  <a:latin typeface="Arial" panose="020B0604020202020204" pitchFamily="34" charset="0"/>
                </a:rPr>
                <a:t>Appendix 2 101 and 102</a:t>
              </a:r>
            </a:p>
          </p:txBody>
        </p:sp>
      </p:grpSp>
      <p:sp>
        <p:nvSpPr>
          <p:cNvPr id="9" name="TextBox 8">
            <a:extLst>
              <a:ext uri="{FF2B5EF4-FFF2-40B4-BE49-F238E27FC236}">
                <a16:creationId xmlns:a16="http://schemas.microsoft.com/office/drawing/2014/main" id="{529A1A72-41B2-4D48-A223-B2F73E9F046A}"/>
              </a:ext>
            </a:extLst>
          </p:cNvPr>
          <p:cNvSpPr txBox="1"/>
          <p:nvPr/>
        </p:nvSpPr>
        <p:spPr>
          <a:xfrm>
            <a:off x="8305800" y="3852863"/>
            <a:ext cx="2133600" cy="647700"/>
          </a:xfrm>
          <a:prstGeom prst="rect">
            <a:avLst/>
          </a:prstGeom>
          <a:solidFill>
            <a:schemeClr val="bg1"/>
          </a:solidFill>
        </p:spPr>
        <p:txBody>
          <a:bodyPr>
            <a:spAutoFit/>
          </a:bodyPr>
          <a:lstStyle/>
          <a:p>
            <a:pPr algn="ctr">
              <a:defRPr/>
            </a:pPr>
            <a:r>
              <a:rPr lang="en-US" sz="3600" dirty="0">
                <a:solidFill>
                  <a:schemeClr val="accent1">
                    <a:lumMod val="50000"/>
                  </a:schemeClr>
                </a:solidFill>
                <a:latin typeface="+mn-lt"/>
              </a:rPr>
              <a:t>Portrait </a:t>
            </a:r>
            <a:r>
              <a:rPr lang="en-US" dirty="0"/>
              <a:t> </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810" name="Picture 1">
            <a:extLst>
              <a:ext uri="{FF2B5EF4-FFF2-40B4-BE49-F238E27FC236}">
                <a16:creationId xmlns:a16="http://schemas.microsoft.com/office/drawing/2014/main" id="{939E9F3F-5CCD-6FCC-6148-AEB1E669D5A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1028700"/>
            <a:ext cx="5175250" cy="552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9811" name="Title 1">
            <a:extLst>
              <a:ext uri="{FF2B5EF4-FFF2-40B4-BE49-F238E27FC236}">
                <a16:creationId xmlns:a16="http://schemas.microsoft.com/office/drawing/2014/main" id="{5BDB47E2-2A8F-6644-60B2-0395673EC6B3}"/>
              </a:ext>
            </a:extLst>
          </p:cNvPr>
          <p:cNvSpPr>
            <a:spLocks noGrp="1"/>
          </p:cNvSpPr>
          <p:nvPr>
            <p:ph type="title"/>
          </p:nvPr>
        </p:nvSpPr>
        <p:spPr>
          <a:xfrm>
            <a:off x="1174750" y="9525"/>
            <a:ext cx="9551988" cy="1143000"/>
          </a:xfrm>
        </p:spPr>
        <p:txBody>
          <a:bodyPr/>
          <a:lstStyle/>
          <a:p>
            <a:r>
              <a:rPr lang="en-US" altLang="en-US" dirty="0"/>
              <a:t>Set up a HACCP Plan Form for each CCP</a:t>
            </a:r>
          </a:p>
        </p:txBody>
      </p:sp>
      <p:sp>
        <p:nvSpPr>
          <p:cNvPr id="2" name="Slide Number Placeholder 1">
            <a:extLst>
              <a:ext uri="{FF2B5EF4-FFF2-40B4-BE49-F238E27FC236}">
                <a16:creationId xmlns:a16="http://schemas.microsoft.com/office/drawing/2014/main" id="{B73E5EFA-2CA0-4B9C-918C-063F3E182554}"/>
              </a:ext>
            </a:extLst>
          </p:cNvPr>
          <p:cNvSpPr>
            <a:spLocks noGrp="1"/>
          </p:cNvSpPr>
          <p:nvPr>
            <p:ph type="sldNum" sz="quarter" idx="12"/>
          </p:nvPr>
        </p:nvSpPr>
        <p:spPr/>
        <p:txBody>
          <a:bodyPr/>
          <a:lstStyle/>
          <a:p>
            <a:fld id="{2D4FA31A-ABA5-4667-BACC-3489C0083671}" type="slidenum">
              <a:rPr lang="en-US" altLang="en-US" smtClean="0"/>
              <a:pPr/>
              <a:t>75</a:t>
            </a:fld>
            <a:endParaRPr lang="en-US" altLang="en-US" dirty="0"/>
          </a:p>
        </p:txBody>
      </p:sp>
      <p:pic>
        <p:nvPicPr>
          <p:cNvPr id="119812" name="Picture 3">
            <a:extLst>
              <a:ext uri="{FF2B5EF4-FFF2-40B4-BE49-F238E27FC236}">
                <a16:creationId xmlns:a16="http://schemas.microsoft.com/office/drawing/2014/main" id="{9FD421C2-4FF9-DF78-48A6-C519867AC40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20829"/>
          <a:stretch/>
        </p:blipFill>
        <p:spPr bwMode="auto">
          <a:xfrm>
            <a:off x="6248400" y="1501775"/>
            <a:ext cx="5943600" cy="4545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9813" name="object 17">
            <a:extLst>
              <a:ext uri="{FF2B5EF4-FFF2-40B4-BE49-F238E27FC236}">
                <a16:creationId xmlns:a16="http://schemas.microsoft.com/office/drawing/2014/main" id="{98FC7B0C-8064-8C23-9D95-FA5048EC6A9D}"/>
              </a:ext>
            </a:extLst>
          </p:cNvPr>
          <p:cNvSpPr txBox="1">
            <a:spLocks noChangeArrowheads="1"/>
          </p:cNvSpPr>
          <p:nvPr/>
        </p:nvSpPr>
        <p:spPr bwMode="auto">
          <a:xfrm>
            <a:off x="7881938" y="3505200"/>
            <a:ext cx="4240212" cy="8969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35560" rIns="0" bIns="0">
            <a:spAutoFit/>
          </a:bodyPr>
          <a:lstStyle>
            <a:lvl1pPr marL="92075">
              <a:spcBef>
                <a:spcPct val="20000"/>
              </a:spcBef>
              <a:buFont typeface="Arial" panose="020B0604020202020204" pitchFamily="34" charset="0"/>
              <a:buChar char="•"/>
              <a:defRPr sz="3200" b="1">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b="1">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b="1">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b="1">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b="1">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9pPr>
          </a:lstStyle>
          <a:p>
            <a:pPr>
              <a:spcBef>
                <a:spcPts val="275"/>
              </a:spcBef>
              <a:buFontTx/>
              <a:buNone/>
            </a:pPr>
            <a:r>
              <a:rPr lang="en-US" altLang="en-US" sz="2800" dirty="0">
                <a:solidFill>
                  <a:srgbClr val="800000"/>
                </a:solidFill>
                <a:latin typeface="Arial" panose="020B0604020202020204" pitchFamily="34" charset="0"/>
                <a:cs typeface="Arial" panose="020B0604020202020204" pitchFamily="34" charset="0"/>
              </a:rPr>
              <a:t>Column 1 &amp; 2: </a:t>
            </a:r>
            <a:r>
              <a:rPr lang="en-US" altLang="en-US" sz="2800" dirty="0">
                <a:solidFill>
                  <a:srgbClr val="172C4A"/>
                </a:solidFill>
                <a:latin typeface="Arial" panose="020B0604020202020204" pitchFamily="34" charset="0"/>
                <a:cs typeface="Arial" panose="020B0604020202020204" pitchFamily="34" charset="0"/>
              </a:rPr>
              <a:t>List all  of the identified CCPs</a:t>
            </a:r>
            <a:endParaRPr lang="en-US" altLang="en-US" sz="2800" b="0" dirty="0">
              <a:latin typeface="Arial" panose="020B0604020202020204" pitchFamily="34" charset="0"/>
              <a:cs typeface="Arial" panose="020B0604020202020204" pitchFamily="34" charset="0"/>
            </a:endParaRPr>
          </a:p>
        </p:txBody>
      </p:sp>
      <p:sp>
        <p:nvSpPr>
          <p:cNvPr id="5" name="Oval 4">
            <a:extLst>
              <a:ext uri="{FF2B5EF4-FFF2-40B4-BE49-F238E27FC236}">
                <a16:creationId xmlns:a16="http://schemas.microsoft.com/office/drawing/2014/main" id="{5D247148-9E1C-47B0-A41C-1C5BD95EC2DF}"/>
              </a:ext>
            </a:extLst>
          </p:cNvPr>
          <p:cNvSpPr/>
          <p:nvPr/>
        </p:nvSpPr>
        <p:spPr>
          <a:xfrm>
            <a:off x="5178425" y="2743200"/>
            <a:ext cx="609600" cy="457200"/>
          </a:xfrm>
          <a:prstGeom prst="ellipse">
            <a:avLst/>
          </a:prstGeom>
          <a:noFill/>
          <a:ln w="317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5" name="Oval 14">
            <a:extLst>
              <a:ext uri="{FF2B5EF4-FFF2-40B4-BE49-F238E27FC236}">
                <a16:creationId xmlns:a16="http://schemas.microsoft.com/office/drawing/2014/main" id="{1D038390-2D11-4293-B840-053459D61AA7}"/>
              </a:ext>
            </a:extLst>
          </p:cNvPr>
          <p:cNvSpPr/>
          <p:nvPr/>
        </p:nvSpPr>
        <p:spPr>
          <a:xfrm>
            <a:off x="5178425" y="4562475"/>
            <a:ext cx="609600" cy="457200"/>
          </a:xfrm>
          <a:prstGeom prst="ellipse">
            <a:avLst/>
          </a:prstGeom>
          <a:noFill/>
          <a:ln w="317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7" name="Oval 16">
            <a:extLst>
              <a:ext uri="{FF2B5EF4-FFF2-40B4-BE49-F238E27FC236}">
                <a16:creationId xmlns:a16="http://schemas.microsoft.com/office/drawing/2014/main" id="{7C4D130C-213C-4CA4-9281-151A1ED689B1}"/>
              </a:ext>
            </a:extLst>
          </p:cNvPr>
          <p:cNvSpPr/>
          <p:nvPr/>
        </p:nvSpPr>
        <p:spPr>
          <a:xfrm>
            <a:off x="762000" y="3687763"/>
            <a:ext cx="685800" cy="436562"/>
          </a:xfrm>
          <a:prstGeom prst="ellipse">
            <a:avLst/>
          </a:prstGeom>
          <a:noFill/>
          <a:ln w="317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0" name="Oval 19">
            <a:extLst>
              <a:ext uri="{FF2B5EF4-FFF2-40B4-BE49-F238E27FC236}">
                <a16:creationId xmlns:a16="http://schemas.microsoft.com/office/drawing/2014/main" id="{96533CDA-D1D7-4D5D-85A4-3CB56A38167C}"/>
              </a:ext>
            </a:extLst>
          </p:cNvPr>
          <p:cNvSpPr/>
          <p:nvPr/>
        </p:nvSpPr>
        <p:spPr>
          <a:xfrm>
            <a:off x="1543050" y="2711450"/>
            <a:ext cx="685800" cy="350838"/>
          </a:xfrm>
          <a:prstGeom prst="ellipse">
            <a:avLst/>
          </a:prstGeom>
          <a:noFill/>
          <a:ln w="317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1" name="Oval 20">
            <a:extLst>
              <a:ext uri="{FF2B5EF4-FFF2-40B4-BE49-F238E27FC236}">
                <a16:creationId xmlns:a16="http://schemas.microsoft.com/office/drawing/2014/main" id="{E104C44A-01F1-43DD-BC15-FAF75C3CE425}"/>
              </a:ext>
            </a:extLst>
          </p:cNvPr>
          <p:cNvSpPr/>
          <p:nvPr/>
        </p:nvSpPr>
        <p:spPr>
          <a:xfrm>
            <a:off x="1530350" y="4567238"/>
            <a:ext cx="685800" cy="350837"/>
          </a:xfrm>
          <a:prstGeom prst="ellipse">
            <a:avLst/>
          </a:prstGeom>
          <a:noFill/>
          <a:ln w="317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2" name="Oval 21">
            <a:extLst>
              <a:ext uri="{FF2B5EF4-FFF2-40B4-BE49-F238E27FC236}">
                <a16:creationId xmlns:a16="http://schemas.microsoft.com/office/drawing/2014/main" id="{66A9268F-054D-4534-AEAB-3A62830A7F22}"/>
              </a:ext>
            </a:extLst>
          </p:cNvPr>
          <p:cNvSpPr/>
          <p:nvPr/>
        </p:nvSpPr>
        <p:spPr>
          <a:xfrm>
            <a:off x="693738" y="5386388"/>
            <a:ext cx="911225" cy="436562"/>
          </a:xfrm>
          <a:prstGeom prst="ellipse">
            <a:avLst/>
          </a:prstGeom>
          <a:noFill/>
          <a:ln w="317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4" name="Freeform: Shape 23">
            <a:extLst>
              <a:ext uri="{FF2B5EF4-FFF2-40B4-BE49-F238E27FC236}">
                <a16:creationId xmlns:a16="http://schemas.microsoft.com/office/drawing/2014/main" id="{5DE040D2-22B9-489A-8E55-EA1BF6F5FE78}"/>
              </a:ext>
            </a:extLst>
          </p:cNvPr>
          <p:cNvSpPr/>
          <p:nvPr/>
        </p:nvSpPr>
        <p:spPr>
          <a:xfrm>
            <a:off x="1149350" y="4660900"/>
            <a:ext cx="393700" cy="725488"/>
          </a:xfrm>
          <a:custGeom>
            <a:avLst/>
            <a:gdLst>
              <a:gd name="connsiteX0" fmla="*/ 0 w 461818"/>
              <a:gd name="connsiteY0" fmla="*/ 757381 h 757381"/>
              <a:gd name="connsiteX1" fmla="*/ 129309 w 461818"/>
              <a:gd name="connsiteY1" fmla="*/ 277091 h 757381"/>
              <a:gd name="connsiteX2" fmla="*/ 461818 w 461818"/>
              <a:gd name="connsiteY2" fmla="*/ 0 h 757381"/>
              <a:gd name="connsiteX3" fmla="*/ 461818 w 461818"/>
              <a:gd name="connsiteY3" fmla="*/ 0 h 757381"/>
            </a:gdLst>
            <a:ahLst/>
            <a:cxnLst>
              <a:cxn ang="0">
                <a:pos x="connsiteX0" y="connsiteY0"/>
              </a:cxn>
              <a:cxn ang="0">
                <a:pos x="connsiteX1" y="connsiteY1"/>
              </a:cxn>
              <a:cxn ang="0">
                <a:pos x="connsiteX2" y="connsiteY2"/>
              </a:cxn>
              <a:cxn ang="0">
                <a:pos x="connsiteX3" y="connsiteY3"/>
              </a:cxn>
            </a:cxnLst>
            <a:rect l="l" t="t" r="r" b="b"/>
            <a:pathLst>
              <a:path w="461818" h="757381">
                <a:moveTo>
                  <a:pt x="0" y="757381"/>
                </a:moveTo>
                <a:cubicBezTo>
                  <a:pt x="26169" y="580351"/>
                  <a:pt x="52339" y="403321"/>
                  <a:pt x="129309" y="277091"/>
                </a:cubicBezTo>
                <a:cubicBezTo>
                  <a:pt x="206279" y="150861"/>
                  <a:pt x="461818" y="0"/>
                  <a:pt x="461818" y="0"/>
                </a:cubicBezTo>
                <a:lnTo>
                  <a:pt x="461818" y="0"/>
                </a:lnTo>
              </a:path>
            </a:pathLst>
          </a:custGeom>
          <a:noFill/>
          <a:ln w="4445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3" name="Freeform: Shape 12">
            <a:extLst>
              <a:ext uri="{FF2B5EF4-FFF2-40B4-BE49-F238E27FC236}">
                <a16:creationId xmlns:a16="http://schemas.microsoft.com/office/drawing/2014/main" id="{B259BDC6-A324-4F88-9B1B-B3055727256B}"/>
              </a:ext>
            </a:extLst>
          </p:cNvPr>
          <p:cNvSpPr/>
          <p:nvPr/>
        </p:nvSpPr>
        <p:spPr>
          <a:xfrm>
            <a:off x="1117600" y="2844800"/>
            <a:ext cx="425450" cy="849313"/>
          </a:xfrm>
          <a:custGeom>
            <a:avLst/>
            <a:gdLst>
              <a:gd name="connsiteX0" fmla="*/ 0 w 452582"/>
              <a:gd name="connsiteY0" fmla="*/ 849745 h 849745"/>
              <a:gd name="connsiteX1" fmla="*/ 83127 w 452582"/>
              <a:gd name="connsiteY1" fmla="*/ 369455 h 849745"/>
              <a:gd name="connsiteX2" fmla="*/ 452582 w 452582"/>
              <a:gd name="connsiteY2" fmla="*/ 0 h 849745"/>
            </a:gdLst>
            <a:ahLst/>
            <a:cxnLst>
              <a:cxn ang="0">
                <a:pos x="connsiteX0" y="connsiteY0"/>
              </a:cxn>
              <a:cxn ang="0">
                <a:pos x="connsiteX1" y="connsiteY1"/>
              </a:cxn>
              <a:cxn ang="0">
                <a:pos x="connsiteX2" y="connsiteY2"/>
              </a:cxn>
            </a:cxnLst>
            <a:rect l="l" t="t" r="r" b="b"/>
            <a:pathLst>
              <a:path w="452582" h="849745">
                <a:moveTo>
                  <a:pt x="0" y="849745"/>
                </a:moveTo>
                <a:cubicBezTo>
                  <a:pt x="3848" y="680412"/>
                  <a:pt x="7697" y="511079"/>
                  <a:pt x="83127" y="369455"/>
                </a:cubicBezTo>
                <a:cubicBezTo>
                  <a:pt x="158557" y="227831"/>
                  <a:pt x="305569" y="113915"/>
                  <a:pt x="452582" y="0"/>
                </a:cubicBezTo>
              </a:path>
            </a:pathLst>
          </a:custGeom>
          <a:noFill/>
          <a:ln w="4445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4" name="Freeform: Shape 13">
            <a:extLst>
              <a:ext uri="{FF2B5EF4-FFF2-40B4-BE49-F238E27FC236}">
                <a16:creationId xmlns:a16="http://schemas.microsoft.com/office/drawing/2014/main" id="{2A3651CB-E4A7-46FA-9AE1-8DEB2DE58EA2}"/>
              </a:ext>
            </a:extLst>
          </p:cNvPr>
          <p:cNvSpPr/>
          <p:nvPr/>
        </p:nvSpPr>
        <p:spPr>
          <a:xfrm>
            <a:off x="2216150" y="2697163"/>
            <a:ext cx="2962275" cy="231775"/>
          </a:xfrm>
          <a:custGeom>
            <a:avLst/>
            <a:gdLst>
              <a:gd name="connsiteX0" fmla="*/ 0 w 2660073"/>
              <a:gd name="connsiteY0" fmla="*/ 175944 h 222126"/>
              <a:gd name="connsiteX1" fmla="*/ 1366982 w 2660073"/>
              <a:gd name="connsiteY1" fmla="*/ 453 h 222126"/>
              <a:gd name="connsiteX2" fmla="*/ 2660073 w 2660073"/>
              <a:gd name="connsiteY2" fmla="*/ 222126 h 222126"/>
            </a:gdLst>
            <a:ahLst/>
            <a:cxnLst>
              <a:cxn ang="0">
                <a:pos x="connsiteX0" y="connsiteY0"/>
              </a:cxn>
              <a:cxn ang="0">
                <a:pos x="connsiteX1" y="connsiteY1"/>
              </a:cxn>
              <a:cxn ang="0">
                <a:pos x="connsiteX2" y="connsiteY2"/>
              </a:cxn>
            </a:cxnLst>
            <a:rect l="l" t="t" r="r" b="b"/>
            <a:pathLst>
              <a:path w="2660073" h="222126">
                <a:moveTo>
                  <a:pt x="0" y="175944"/>
                </a:moveTo>
                <a:cubicBezTo>
                  <a:pt x="461818" y="84350"/>
                  <a:pt x="923637" y="-7244"/>
                  <a:pt x="1366982" y="453"/>
                </a:cubicBezTo>
                <a:cubicBezTo>
                  <a:pt x="1810327" y="8150"/>
                  <a:pt x="2235200" y="115138"/>
                  <a:pt x="2660073" y="222126"/>
                </a:cubicBezTo>
              </a:path>
            </a:pathLst>
          </a:custGeom>
          <a:noFill/>
          <a:ln w="4445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30" name="Freeform: Shape 29">
            <a:extLst>
              <a:ext uri="{FF2B5EF4-FFF2-40B4-BE49-F238E27FC236}">
                <a16:creationId xmlns:a16="http://schemas.microsoft.com/office/drawing/2014/main" id="{EE8C7FB3-268E-4331-8CDF-BA3BED1343B2}"/>
              </a:ext>
            </a:extLst>
          </p:cNvPr>
          <p:cNvSpPr/>
          <p:nvPr/>
        </p:nvSpPr>
        <p:spPr>
          <a:xfrm>
            <a:off x="2133600" y="4521200"/>
            <a:ext cx="3124200" cy="109538"/>
          </a:xfrm>
          <a:custGeom>
            <a:avLst/>
            <a:gdLst>
              <a:gd name="connsiteX0" fmla="*/ 0 w 2660073"/>
              <a:gd name="connsiteY0" fmla="*/ 175944 h 222126"/>
              <a:gd name="connsiteX1" fmla="*/ 1366982 w 2660073"/>
              <a:gd name="connsiteY1" fmla="*/ 453 h 222126"/>
              <a:gd name="connsiteX2" fmla="*/ 2660073 w 2660073"/>
              <a:gd name="connsiteY2" fmla="*/ 222126 h 222126"/>
            </a:gdLst>
            <a:ahLst/>
            <a:cxnLst>
              <a:cxn ang="0">
                <a:pos x="connsiteX0" y="connsiteY0"/>
              </a:cxn>
              <a:cxn ang="0">
                <a:pos x="connsiteX1" y="connsiteY1"/>
              </a:cxn>
              <a:cxn ang="0">
                <a:pos x="connsiteX2" y="connsiteY2"/>
              </a:cxn>
            </a:cxnLst>
            <a:rect l="l" t="t" r="r" b="b"/>
            <a:pathLst>
              <a:path w="2660073" h="222126">
                <a:moveTo>
                  <a:pt x="0" y="175944"/>
                </a:moveTo>
                <a:cubicBezTo>
                  <a:pt x="461818" y="84350"/>
                  <a:pt x="923637" y="-7244"/>
                  <a:pt x="1366982" y="453"/>
                </a:cubicBezTo>
                <a:cubicBezTo>
                  <a:pt x="1810327" y="8150"/>
                  <a:pt x="2235200" y="115138"/>
                  <a:pt x="2660073" y="222126"/>
                </a:cubicBezTo>
              </a:path>
            </a:pathLst>
          </a:custGeom>
          <a:noFill/>
          <a:ln w="4445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cxnSp>
        <p:nvCxnSpPr>
          <p:cNvPr id="23" name="Straight Connector 22">
            <a:extLst>
              <a:ext uri="{FF2B5EF4-FFF2-40B4-BE49-F238E27FC236}">
                <a16:creationId xmlns:a16="http://schemas.microsoft.com/office/drawing/2014/main" id="{0303209B-9A5C-4A9A-A8FC-FB5EBC08FF4B}"/>
              </a:ext>
            </a:extLst>
          </p:cNvPr>
          <p:cNvCxnSpPr>
            <a:cxnSpLocks/>
            <a:stCxn id="5" idx="6"/>
          </p:cNvCxnSpPr>
          <p:nvPr/>
        </p:nvCxnSpPr>
        <p:spPr>
          <a:xfrm>
            <a:off x="5788025" y="2971800"/>
            <a:ext cx="468313" cy="0"/>
          </a:xfrm>
          <a:prstGeom prst="line">
            <a:avLst/>
          </a:prstGeom>
          <a:ln w="444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E84BF967-386F-4EA9-864F-0A1BA6537E06}"/>
              </a:ext>
            </a:extLst>
          </p:cNvPr>
          <p:cNvCxnSpPr>
            <a:cxnSpLocks/>
            <a:stCxn id="15" idx="6"/>
          </p:cNvCxnSpPr>
          <p:nvPr/>
        </p:nvCxnSpPr>
        <p:spPr>
          <a:xfrm>
            <a:off x="5788025" y="4791075"/>
            <a:ext cx="460375" cy="0"/>
          </a:xfrm>
          <a:prstGeom prst="line">
            <a:avLst/>
          </a:prstGeom>
          <a:ln w="444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26" name="Rectangle 25">
            <a:extLst>
              <a:ext uri="{FF2B5EF4-FFF2-40B4-BE49-F238E27FC236}">
                <a16:creationId xmlns:a16="http://schemas.microsoft.com/office/drawing/2014/main" id="{D17C0C83-8831-40B1-86E3-0C2733A94436}"/>
              </a:ext>
            </a:extLst>
          </p:cNvPr>
          <p:cNvSpPr/>
          <p:nvPr/>
        </p:nvSpPr>
        <p:spPr>
          <a:xfrm>
            <a:off x="6257518" y="1864312"/>
            <a:ext cx="1377278" cy="4182473"/>
          </a:xfrm>
          <a:prstGeom prst="rect">
            <a:avLst/>
          </a:prstGeom>
          <a:noFill/>
          <a:ln w="57150">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a:extLst>
              <a:ext uri="{FF2B5EF4-FFF2-40B4-BE49-F238E27FC236}">
                <a16:creationId xmlns:a16="http://schemas.microsoft.com/office/drawing/2014/main" id="{5E30FB15-2978-D019-601A-A2A53474170B}"/>
              </a:ext>
            </a:extLst>
          </p:cNvPr>
          <p:cNvPicPr>
            <a:picLocks noChangeAspect="1"/>
          </p:cNvPicPr>
          <p:nvPr/>
        </p:nvPicPr>
        <p:blipFill>
          <a:blip r:embed="rId5"/>
          <a:stretch>
            <a:fillRect/>
          </a:stretch>
        </p:blipFill>
        <p:spPr>
          <a:xfrm>
            <a:off x="10773127" y="1868428"/>
            <a:ext cx="238949" cy="238949"/>
          </a:xfrm>
          <a:prstGeom prst="rect">
            <a:avLst/>
          </a:prstGeom>
        </p:spPr>
      </p:pic>
      <p:pic>
        <p:nvPicPr>
          <p:cNvPr id="4" name="Picture 3">
            <a:extLst>
              <a:ext uri="{FF2B5EF4-FFF2-40B4-BE49-F238E27FC236}">
                <a16:creationId xmlns:a16="http://schemas.microsoft.com/office/drawing/2014/main" id="{24E4F4E0-C8F3-A6EA-689C-075C8D5D48AC}"/>
              </a:ext>
            </a:extLst>
          </p:cNvPr>
          <p:cNvPicPr>
            <a:picLocks noChangeAspect="1"/>
          </p:cNvPicPr>
          <p:nvPr/>
        </p:nvPicPr>
        <p:blipFill>
          <a:blip r:embed="rId6"/>
          <a:stretch>
            <a:fillRect/>
          </a:stretch>
        </p:blipFill>
        <p:spPr>
          <a:xfrm>
            <a:off x="8560623" y="1983198"/>
            <a:ext cx="361950" cy="210021"/>
          </a:xfrm>
          <a:prstGeom prst="rect">
            <a:avLst/>
          </a:prstGeom>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2">
            <a:extLst>
              <a:ext uri="{FF2B5EF4-FFF2-40B4-BE49-F238E27FC236}">
                <a16:creationId xmlns:a16="http://schemas.microsoft.com/office/drawing/2014/main" id="{151DDE32-D157-A1FC-58D0-F1E44A21B125}"/>
              </a:ext>
            </a:extLst>
          </p:cNvPr>
          <p:cNvSpPr>
            <a:spLocks noGrp="1"/>
          </p:cNvSpPr>
          <p:nvPr>
            <p:ph type="title"/>
          </p:nvPr>
        </p:nvSpPr>
        <p:spPr>
          <a:xfrm>
            <a:off x="1501775" y="588963"/>
            <a:ext cx="9220200" cy="952500"/>
          </a:xfrm>
        </p:spPr>
        <p:txBody>
          <a:bodyPr>
            <a:normAutofit fontScale="90000"/>
          </a:bodyPr>
          <a:lstStyle/>
          <a:p>
            <a:pPr eaLnBrk="1" hangingPunct="1"/>
            <a:r>
              <a:rPr lang="en-US" altLang="en-US" dirty="0">
                <a:ea typeface="MS PGothic" panose="020B0600070205080204" pitchFamily="34" charset="-128"/>
              </a:rPr>
              <a:t>Principle 3:  Set </a:t>
            </a:r>
            <a:r>
              <a:rPr lang="en-US" altLang="en-US" u="sng" dirty="0">
                <a:ea typeface="MS PGothic" panose="020B0600070205080204" pitchFamily="34" charset="-128"/>
              </a:rPr>
              <a:t>Critical Limits</a:t>
            </a:r>
            <a:r>
              <a:rPr lang="en-US" altLang="en-US" dirty="0">
                <a:ea typeface="MS PGothic" panose="020B0600070205080204" pitchFamily="34" charset="-128"/>
              </a:rPr>
              <a:t> using the</a:t>
            </a:r>
            <a:br>
              <a:rPr lang="en-US" altLang="en-US" dirty="0">
                <a:ea typeface="MS PGothic" panose="020B0600070205080204" pitchFamily="34" charset="-128"/>
              </a:rPr>
            </a:br>
            <a:r>
              <a:rPr lang="en-US" altLang="en-US" dirty="0">
                <a:ea typeface="MS PGothic" panose="020B0600070205080204" pitchFamily="34" charset="-128"/>
              </a:rPr>
              <a:t>                      FDA Hazards Guide</a:t>
            </a:r>
          </a:p>
        </p:txBody>
      </p:sp>
      <p:grpSp>
        <p:nvGrpSpPr>
          <p:cNvPr id="121860" name="Group 4">
            <a:extLst>
              <a:ext uri="{FF2B5EF4-FFF2-40B4-BE49-F238E27FC236}">
                <a16:creationId xmlns:a16="http://schemas.microsoft.com/office/drawing/2014/main" id="{0B3AB71F-33B7-2D84-F4C1-DCFE7BBC40BC}"/>
              </a:ext>
            </a:extLst>
          </p:cNvPr>
          <p:cNvGrpSpPr>
            <a:grpSpLocks/>
          </p:cNvGrpSpPr>
          <p:nvPr/>
        </p:nvGrpSpPr>
        <p:grpSpPr bwMode="auto">
          <a:xfrm>
            <a:off x="4686300" y="1981200"/>
            <a:ext cx="7094538" cy="4114800"/>
            <a:chOff x="4572000" y="2057400"/>
            <a:chExt cx="7094538" cy="4114800"/>
          </a:xfrm>
        </p:grpSpPr>
        <p:pic>
          <p:nvPicPr>
            <p:cNvPr id="121862" name="Picture 4">
              <a:extLst>
                <a:ext uri="{FF2B5EF4-FFF2-40B4-BE49-F238E27FC236}">
                  <a16:creationId xmlns:a16="http://schemas.microsoft.com/office/drawing/2014/main" id="{905D484A-A012-54CD-9BC7-D461AF4B028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2057400"/>
              <a:ext cx="7094538" cy="41148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7" name="Rectangle: Rounded Corners 6">
              <a:extLst>
                <a:ext uri="{FF2B5EF4-FFF2-40B4-BE49-F238E27FC236}">
                  <a16:creationId xmlns:a16="http://schemas.microsoft.com/office/drawing/2014/main" id="{E445FF06-53E4-4CD7-B8C0-B2758803C2DC}"/>
                </a:ext>
              </a:extLst>
            </p:cNvPr>
            <p:cNvSpPr/>
            <p:nvPr/>
          </p:nvSpPr>
          <p:spPr>
            <a:xfrm>
              <a:off x="4572000" y="4399844"/>
              <a:ext cx="7089422" cy="553156"/>
            </a:xfrm>
            <a:prstGeom prst="roundRect">
              <a:avLst/>
            </a:prstGeom>
            <a:noFill/>
            <a:ln w="50800">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grpSp>
      <p:sp>
        <p:nvSpPr>
          <p:cNvPr id="2" name="TextBox 1">
            <a:extLst>
              <a:ext uri="{FF2B5EF4-FFF2-40B4-BE49-F238E27FC236}">
                <a16:creationId xmlns:a16="http://schemas.microsoft.com/office/drawing/2014/main" id="{9DD67EFA-43F1-4105-ADB4-A78FCA7E8B73}"/>
              </a:ext>
            </a:extLst>
          </p:cNvPr>
          <p:cNvSpPr txBox="1"/>
          <p:nvPr/>
        </p:nvSpPr>
        <p:spPr>
          <a:xfrm>
            <a:off x="838200" y="2208213"/>
            <a:ext cx="3810000" cy="2122487"/>
          </a:xfrm>
          <a:prstGeom prst="rect">
            <a:avLst/>
          </a:prstGeom>
          <a:noFill/>
        </p:spPr>
        <p:txBody>
          <a:bodyPr>
            <a:spAutoFit/>
          </a:bodyPr>
          <a:lstStyle/>
          <a:p>
            <a:pPr>
              <a:defRPr/>
            </a:pPr>
            <a:r>
              <a:rPr lang="en-US" sz="3200" b="1" dirty="0">
                <a:solidFill>
                  <a:schemeClr val="accent1">
                    <a:lumMod val="50000"/>
                  </a:schemeClr>
                </a:solidFill>
                <a:latin typeface="+mn-lt"/>
              </a:rPr>
              <a:t>CONTROL STRATEGY</a:t>
            </a:r>
            <a:br>
              <a:rPr lang="en-US" sz="2800" dirty="0">
                <a:solidFill>
                  <a:schemeClr val="accent1">
                    <a:lumMod val="50000"/>
                  </a:schemeClr>
                </a:solidFill>
                <a:latin typeface="+mn-lt"/>
              </a:rPr>
            </a:br>
            <a:r>
              <a:rPr lang="en-US" sz="2400" dirty="0">
                <a:solidFill>
                  <a:schemeClr val="accent1">
                    <a:lumMod val="50000"/>
                  </a:schemeClr>
                </a:solidFill>
                <a:latin typeface="+mn-lt"/>
              </a:rPr>
              <a:t>selected from the FDA Guide</a:t>
            </a:r>
          </a:p>
          <a:p>
            <a:pPr>
              <a:defRPr/>
            </a:pPr>
            <a:endParaRPr lang="en-US" sz="2000" dirty="0">
              <a:solidFill>
                <a:schemeClr val="accent1">
                  <a:lumMod val="50000"/>
                </a:schemeClr>
              </a:solidFill>
              <a:latin typeface="+mn-lt"/>
            </a:endParaRPr>
          </a:p>
          <a:p>
            <a:pPr>
              <a:defRPr/>
            </a:pPr>
            <a:r>
              <a:rPr lang="en-US" sz="2800" dirty="0">
                <a:solidFill>
                  <a:schemeClr val="accent1">
                    <a:lumMod val="50000"/>
                  </a:schemeClr>
                </a:solidFill>
                <a:latin typeface="+mn-lt"/>
              </a:rPr>
              <a:t>   CCP – Receiving</a:t>
            </a:r>
          </a:p>
          <a:p>
            <a:pPr>
              <a:defRPr/>
            </a:pPr>
            <a:r>
              <a:rPr lang="en-US" sz="2800" dirty="0">
                <a:solidFill>
                  <a:schemeClr val="accent1">
                    <a:lumMod val="50000"/>
                  </a:schemeClr>
                </a:solidFill>
                <a:latin typeface="+mn-lt"/>
              </a:rPr>
              <a:t>   Hazard - Histamine</a:t>
            </a:r>
            <a:endParaRPr lang="en-US" sz="3600" dirty="0">
              <a:solidFill>
                <a:schemeClr val="accent1">
                  <a:lumMod val="50000"/>
                </a:schemeClr>
              </a:solidFill>
              <a:latin typeface="+mn-lt"/>
            </a:endParaRPr>
          </a:p>
        </p:txBody>
      </p:sp>
      <p:sp>
        <p:nvSpPr>
          <p:cNvPr id="3" name="Rounded Rectangle 22">
            <a:extLst>
              <a:ext uri="{FF2B5EF4-FFF2-40B4-BE49-F238E27FC236}">
                <a16:creationId xmlns:a16="http://schemas.microsoft.com/office/drawing/2014/main" id="{05DF87A6-DDD3-F38A-7BCB-73F3CF851AF7}"/>
              </a:ext>
            </a:extLst>
          </p:cNvPr>
          <p:cNvSpPr/>
          <p:nvPr/>
        </p:nvSpPr>
        <p:spPr bwMode="auto">
          <a:xfrm>
            <a:off x="1815808" y="1693238"/>
            <a:ext cx="1602827" cy="514975"/>
          </a:xfrm>
          <a:prstGeom prst="roundRect">
            <a:avLst/>
          </a:prstGeom>
          <a:solidFill>
            <a:schemeClr val="tx2">
              <a:lumMod val="5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r>
              <a:rPr lang="en-US" sz="2400" dirty="0">
                <a:solidFill>
                  <a:srgbClr val="FFC000"/>
                </a:solidFill>
                <a:cs typeface="Calibri"/>
              </a:rPr>
              <a:t>CHP 7: 125</a:t>
            </a:r>
            <a:endParaRPr lang="en-US" dirty="0"/>
          </a:p>
        </p:txBody>
      </p:sp>
      <p:sp>
        <p:nvSpPr>
          <p:cNvPr id="8" name="Arrow: Right 7">
            <a:extLst>
              <a:ext uri="{FF2B5EF4-FFF2-40B4-BE49-F238E27FC236}">
                <a16:creationId xmlns:a16="http://schemas.microsoft.com/office/drawing/2014/main" id="{41871A63-BEC8-4B42-BC9D-7EB917274D6D}"/>
              </a:ext>
            </a:extLst>
          </p:cNvPr>
          <p:cNvSpPr/>
          <p:nvPr/>
        </p:nvSpPr>
        <p:spPr>
          <a:xfrm rot="10800000">
            <a:off x="3558066" y="4420396"/>
            <a:ext cx="1090134" cy="30320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ounded Rectangle 22">
            <a:extLst>
              <a:ext uri="{FF2B5EF4-FFF2-40B4-BE49-F238E27FC236}">
                <a16:creationId xmlns:a16="http://schemas.microsoft.com/office/drawing/2014/main" id="{0E805C5E-0101-4BB5-9DB2-3A99986E9814}"/>
              </a:ext>
            </a:extLst>
          </p:cNvPr>
          <p:cNvSpPr/>
          <p:nvPr/>
        </p:nvSpPr>
        <p:spPr bwMode="auto">
          <a:xfrm>
            <a:off x="1749155" y="4323983"/>
            <a:ext cx="1770810" cy="750079"/>
          </a:xfrm>
          <a:prstGeom prst="roundRect">
            <a:avLst/>
          </a:prstGeom>
          <a:solidFill>
            <a:schemeClr val="tx2">
              <a:lumMod val="5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r>
              <a:rPr lang="en-US" sz="2400" dirty="0">
                <a:solidFill>
                  <a:srgbClr val="FFC000"/>
                </a:solidFill>
                <a:cs typeface="Calibri"/>
              </a:rPr>
              <a:t>Example 3 CHP 7: 137</a:t>
            </a:r>
            <a:endParaRPr lang="en-US" dirty="0"/>
          </a:p>
        </p:txBody>
      </p:sp>
    </p:spTree>
  </p:cSld>
  <p:clrMapOvr>
    <a:masterClrMapping/>
  </p:clrMapOvr>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9498870D-BC40-456A-9A9F-111E67EAA4E3}"/>
              </a:ext>
            </a:extLst>
          </p:cNvPr>
          <p:cNvSpPr txBox="1"/>
          <p:nvPr/>
        </p:nvSpPr>
        <p:spPr bwMode="auto">
          <a:xfrm>
            <a:off x="1981200" y="2081213"/>
            <a:ext cx="9906000" cy="4339650"/>
          </a:xfrm>
          <a:prstGeom prst="rect">
            <a:avLst/>
          </a:prstGeom>
          <a:noFill/>
        </p:spPr>
        <p:txBody>
          <a:bodyPr lIns="91440" tIns="45720" rIns="91440" bIns="45720" anchor="t">
            <a:spAutoFit/>
          </a:bodyPr>
          <a:lstStyle/>
          <a:p>
            <a:pPr>
              <a:defRPr/>
            </a:pPr>
            <a:r>
              <a:rPr lang="en-US" sz="3200" b="1" dirty="0">
                <a:solidFill>
                  <a:schemeClr val="accent1">
                    <a:lumMod val="50000"/>
                  </a:schemeClr>
                </a:solidFill>
                <a:latin typeface="+mn-lt"/>
                <a:ea typeface="MS PGothic"/>
              </a:rPr>
              <a:t>TRANSIT CONTROL OPTIONS (Example 3)</a:t>
            </a:r>
            <a:br>
              <a:rPr lang="en-US" sz="3200" b="1" dirty="0">
                <a:latin typeface="+mn-lt"/>
                <a:cs typeface="Calibri"/>
              </a:rPr>
            </a:br>
            <a:r>
              <a:rPr lang="en-US" sz="3200" dirty="0">
                <a:solidFill>
                  <a:schemeClr val="accent1">
                    <a:lumMod val="50000"/>
                  </a:schemeClr>
                </a:solidFill>
                <a:latin typeface="+mn-lt"/>
                <a:ea typeface="MS PGothic"/>
                <a:cs typeface="Calibri"/>
              </a:rPr>
              <a:t>Critical limits will depend on how product is received.</a:t>
            </a:r>
            <a:br>
              <a:rPr lang="en-US" sz="2800" dirty="0">
                <a:latin typeface="+mn-lt"/>
              </a:rPr>
            </a:br>
            <a:endParaRPr lang="en-US" sz="2000" dirty="0">
              <a:solidFill>
                <a:schemeClr val="accent1">
                  <a:lumMod val="50000"/>
                </a:schemeClr>
              </a:solidFill>
              <a:latin typeface="+mn-lt"/>
            </a:endParaRPr>
          </a:p>
          <a:p>
            <a:pPr marL="514350" indent="-514350">
              <a:buAutoNum type="arabicPeriod"/>
              <a:defRPr/>
            </a:pPr>
            <a:r>
              <a:rPr lang="en-US" sz="3200" dirty="0">
                <a:solidFill>
                  <a:schemeClr val="accent1">
                    <a:lumMod val="50000"/>
                  </a:schemeClr>
                </a:solidFill>
                <a:latin typeface="Calibri"/>
                <a:ea typeface="MS PGothic"/>
                <a:cs typeface="Calibri"/>
              </a:rPr>
              <a:t>Fish delivered</a:t>
            </a:r>
            <a:r>
              <a:rPr lang="en-US" sz="3200" dirty="0">
                <a:solidFill>
                  <a:schemeClr val="accent1">
                    <a:lumMod val="50000"/>
                  </a:schemeClr>
                </a:solidFill>
                <a:latin typeface="+mn-lt"/>
                <a:ea typeface="MS PGothic"/>
              </a:rPr>
              <a:t> refrigerated (not frozen), </a:t>
            </a:r>
            <a:r>
              <a:rPr lang="en-US" sz="3200" b="1" dirty="0">
                <a:solidFill>
                  <a:schemeClr val="accent1">
                    <a:lumMod val="50000"/>
                  </a:schemeClr>
                </a:solidFill>
                <a:latin typeface="+mn-lt"/>
                <a:ea typeface="MS PGothic"/>
              </a:rPr>
              <a:t>or</a:t>
            </a:r>
            <a:endParaRPr lang="en-US" sz="3200" b="1" dirty="0">
              <a:solidFill>
                <a:schemeClr val="accent1">
                  <a:lumMod val="50000"/>
                </a:schemeClr>
              </a:solidFill>
              <a:latin typeface="+mn-lt"/>
              <a:ea typeface="MS PGothic"/>
              <a:cs typeface="Calibri"/>
            </a:endParaRPr>
          </a:p>
          <a:p>
            <a:pPr marL="514350" indent="-514350">
              <a:buAutoNum type="arabicPeriod"/>
              <a:defRPr/>
            </a:pPr>
            <a:r>
              <a:rPr lang="en-US" sz="3200" dirty="0">
                <a:solidFill>
                  <a:schemeClr val="accent1">
                    <a:lumMod val="50000"/>
                  </a:schemeClr>
                </a:solidFill>
                <a:latin typeface="+mn-lt"/>
                <a:ea typeface="MS PGothic"/>
              </a:rPr>
              <a:t>Fish delivered under ice, </a:t>
            </a:r>
            <a:r>
              <a:rPr lang="en-US" sz="3200" b="1" dirty="0">
                <a:solidFill>
                  <a:schemeClr val="accent1">
                    <a:lumMod val="50000"/>
                  </a:schemeClr>
                </a:solidFill>
                <a:latin typeface="+mn-lt"/>
                <a:ea typeface="MS PGothic"/>
              </a:rPr>
              <a:t>or</a:t>
            </a:r>
            <a:endParaRPr lang="en-US" sz="3200" b="1" dirty="0">
              <a:solidFill>
                <a:schemeClr val="accent1">
                  <a:lumMod val="50000"/>
                </a:schemeClr>
              </a:solidFill>
              <a:latin typeface="+mn-lt"/>
              <a:ea typeface="MS PGothic"/>
              <a:cs typeface="Calibri"/>
            </a:endParaRPr>
          </a:p>
          <a:p>
            <a:pPr marL="514350" indent="-514350">
              <a:buAutoNum type="arabicPeriod"/>
              <a:defRPr/>
            </a:pPr>
            <a:r>
              <a:rPr lang="en-US" sz="3200" dirty="0">
                <a:solidFill>
                  <a:schemeClr val="accent1">
                    <a:lumMod val="50000"/>
                  </a:schemeClr>
                </a:solidFill>
                <a:latin typeface="+mn-lt"/>
                <a:ea typeface="MS PGothic"/>
              </a:rPr>
              <a:t>Fish delivered under ice on an open-bed truck, </a:t>
            </a:r>
            <a:r>
              <a:rPr lang="en-US" sz="3200" b="1" dirty="0">
                <a:solidFill>
                  <a:schemeClr val="accent1">
                    <a:lumMod val="50000"/>
                  </a:schemeClr>
                </a:solidFill>
                <a:latin typeface="+mn-lt"/>
                <a:ea typeface="MS PGothic"/>
              </a:rPr>
              <a:t>or</a:t>
            </a:r>
            <a:endParaRPr lang="en-US" sz="3200" b="1" dirty="0">
              <a:solidFill>
                <a:schemeClr val="accent1">
                  <a:lumMod val="50000"/>
                </a:schemeClr>
              </a:solidFill>
              <a:latin typeface="+mn-lt"/>
              <a:ea typeface="MS PGothic"/>
              <a:cs typeface="Calibri"/>
            </a:endParaRPr>
          </a:p>
          <a:p>
            <a:pPr marL="514350" indent="-514350">
              <a:buAutoNum type="arabicPeriod"/>
              <a:defRPr/>
            </a:pPr>
            <a:r>
              <a:rPr lang="en-US" sz="3200" dirty="0">
                <a:solidFill>
                  <a:schemeClr val="accent1">
                    <a:lumMod val="50000"/>
                  </a:schemeClr>
                </a:solidFill>
                <a:latin typeface="+mn-lt"/>
                <a:ea typeface="MS PGothic"/>
              </a:rPr>
              <a:t>Fish</a:t>
            </a:r>
            <a:r>
              <a:rPr lang="en-US" sz="3200" dirty="0">
                <a:solidFill>
                  <a:schemeClr val="accent1">
                    <a:lumMod val="50000"/>
                  </a:schemeClr>
                </a:solidFill>
                <a:latin typeface="Calibri"/>
                <a:ea typeface="MS PGothic"/>
                <a:cs typeface="Calibri"/>
              </a:rPr>
              <a:t> delivered under chemical cooling media, </a:t>
            </a:r>
            <a:r>
              <a:rPr lang="en-US" sz="3200" b="1" dirty="0">
                <a:solidFill>
                  <a:schemeClr val="accent1">
                    <a:lumMod val="50000"/>
                  </a:schemeClr>
                </a:solidFill>
                <a:latin typeface="Calibri"/>
                <a:ea typeface="MS PGothic"/>
                <a:cs typeface="Calibri"/>
              </a:rPr>
              <a:t>or</a:t>
            </a:r>
          </a:p>
          <a:p>
            <a:pPr marL="514350" indent="-514350">
              <a:buAutoNum type="arabicPeriod"/>
              <a:defRPr/>
            </a:pPr>
            <a:r>
              <a:rPr lang="en-US" sz="3200" dirty="0">
                <a:solidFill>
                  <a:schemeClr val="accent1">
                    <a:lumMod val="50000"/>
                  </a:schemeClr>
                </a:solidFill>
                <a:latin typeface="+mn-lt"/>
                <a:ea typeface="MS PGothic"/>
              </a:rPr>
              <a:t>Fish delivered refrigerated (not frozen) with transit time of 4 hours or less</a:t>
            </a:r>
            <a:endParaRPr lang="en-US" sz="3200" dirty="0">
              <a:solidFill>
                <a:schemeClr val="accent1">
                  <a:lumMod val="50000"/>
                </a:schemeClr>
              </a:solidFill>
              <a:latin typeface="Calibri"/>
              <a:cs typeface="Calibri"/>
            </a:endParaRPr>
          </a:p>
        </p:txBody>
      </p:sp>
      <p:sp>
        <p:nvSpPr>
          <p:cNvPr id="123906" name="Rectangle 2">
            <a:extLst>
              <a:ext uri="{FF2B5EF4-FFF2-40B4-BE49-F238E27FC236}">
                <a16:creationId xmlns:a16="http://schemas.microsoft.com/office/drawing/2014/main" id="{D0B85C5F-9823-C649-5A4B-A70A2126BD15}"/>
              </a:ext>
            </a:extLst>
          </p:cNvPr>
          <p:cNvSpPr>
            <a:spLocks noGrp="1"/>
          </p:cNvSpPr>
          <p:nvPr>
            <p:ph type="title"/>
          </p:nvPr>
        </p:nvSpPr>
        <p:spPr>
          <a:xfrm>
            <a:off x="1485900" y="674688"/>
            <a:ext cx="9220200" cy="952500"/>
          </a:xfrm>
        </p:spPr>
        <p:txBody>
          <a:bodyPr>
            <a:normAutofit fontScale="90000"/>
          </a:bodyPr>
          <a:lstStyle/>
          <a:p>
            <a:pPr algn="l" eaLnBrk="1" hangingPunct="1"/>
            <a:r>
              <a:rPr lang="en-US" altLang="en-US" dirty="0">
                <a:ea typeface="MS PGothic"/>
              </a:rPr>
              <a:t>Principle 3:  Set </a:t>
            </a:r>
            <a:r>
              <a:rPr lang="en-US" altLang="en-US" u="sng" dirty="0">
                <a:ea typeface="MS PGothic"/>
              </a:rPr>
              <a:t>Critical Limits</a:t>
            </a:r>
            <a:r>
              <a:rPr lang="en-US" altLang="en-US" dirty="0">
                <a:ea typeface="MS PGothic"/>
              </a:rPr>
              <a:t> using the FDA Hazards Guide</a:t>
            </a:r>
            <a:endParaRPr lang="en-US" dirty="0">
              <a:ea typeface="MS PGothic"/>
            </a:endParaRPr>
          </a:p>
        </p:txBody>
      </p:sp>
      <p:sp>
        <p:nvSpPr>
          <p:cNvPr id="7" name="Rectangle: Rounded Corners 6">
            <a:extLst>
              <a:ext uri="{FF2B5EF4-FFF2-40B4-BE49-F238E27FC236}">
                <a16:creationId xmlns:a16="http://schemas.microsoft.com/office/drawing/2014/main" id="{E445FF06-53E4-4CD7-B8C0-B2758803C2DC}"/>
              </a:ext>
            </a:extLst>
          </p:cNvPr>
          <p:cNvSpPr/>
          <p:nvPr/>
        </p:nvSpPr>
        <p:spPr bwMode="auto">
          <a:xfrm>
            <a:off x="1981200" y="3914666"/>
            <a:ext cx="5410200" cy="523875"/>
          </a:xfrm>
          <a:prstGeom prst="round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 name="Rounded Rectangle 22">
            <a:extLst>
              <a:ext uri="{FF2B5EF4-FFF2-40B4-BE49-F238E27FC236}">
                <a16:creationId xmlns:a16="http://schemas.microsoft.com/office/drawing/2014/main" id="{DB3971BD-F67D-2D80-7E92-B2FB5B04DB67}"/>
              </a:ext>
            </a:extLst>
          </p:cNvPr>
          <p:cNvSpPr/>
          <p:nvPr/>
        </p:nvSpPr>
        <p:spPr bwMode="auto">
          <a:xfrm>
            <a:off x="9858411" y="3586348"/>
            <a:ext cx="1602827" cy="514975"/>
          </a:xfrm>
          <a:prstGeom prst="roundRect">
            <a:avLst/>
          </a:prstGeom>
          <a:solidFill>
            <a:schemeClr val="tx2">
              <a:lumMod val="5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r>
              <a:rPr lang="en-US" sz="2400" dirty="0">
                <a:solidFill>
                  <a:srgbClr val="FFC000"/>
                </a:solidFill>
                <a:cs typeface="Calibri"/>
              </a:rPr>
              <a:t>CHP 7: 137</a:t>
            </a:r>
            <a:endParaRPr lang="en-US" dirty="0"/>
          </a:p>
        </p:txBody>
      </p:sp>
    </p:spTree>
  </p:cSld>
  <p:clrMapOvr>
    <a:masterClrMapping/>
  </p:clrMapOvr>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2">
            <a:extLst>
              <a:ext uri="{FF2B5EF4-FFF2-40B4-BE49-F238E27FC236}">
                <a16:creationId xmlns:a16="http://schemas.microsoft.com/office/drawing/2014/main" id="{6C0A5E6A-1A53-E135-9E25-29316DE0B587}"/>
              </a:ext>
            </a:extLst>
          </p:cNvPr>
          <p:cNvSpPr>
            <a:spLocks noGrp="1"/>
          </p:cNvSpPr>
          <p:nvPr>
            <p:ph type="title"/>
          </p:nvPr>
        </p:nvSpPr>
        <p:spPr>
          <a:xfrm>
            <a:off x="1485900" y="674688"/>
            <a:ext cx="9220200" cy="952500"/>
          </a:xfrm>
        </p:spPr>
        <p:txBody>
          <a:bodyPr>
            <a:normAutofit fontScale="90000"/>
          </a:bodyPr>
          <a:lstStyle/>
          <a:p>
            <a:pPr eaLnBrk="1" hangingPunct="1"/>
            <a:r>
              <a:rPr lang="en-US" altLang="en-US" dirty="0">
                <a:ea typeface="MS PGothic" panose="020B0600070205080204" pitchFamily="34" charset="-128"/>
              </a:rPr>
              <a:t>Principle 3:  Set </a:t>
            </a:r>
            <a:r>
              <a:rPr lang="en-US" altLang="en-US" u="sng" dirty="0">
                <a:ea typeface="MS PGothic" panose="020B0600070205080204" pitchFamily="34" charset="-128"/>
              </a:rPr>
              <a:t>Critical Limits</a:t>
            </a:r>
            <a:r>
              <a:rPr lang="en-US" altLang="en-US" dirty="0">
                <a:ea typeface="MS PGothic" panose="020B0600070205080204" pitchFamily="34" charset="-128"/>
              </a:rPr>
              <a:t> using the</a:t>
            </a:r>
            <a:br>
              <a:rPr lang="en-US" altLang="en-US" dirty="0">
                <a:ea typeface="MS PGothic" panose="020B0600070205080204" pitchFamily="34" charset="-128"/>
              </a:rPr>
            </a:br>
            <a:r>
              <a:rPr lang="en-US" altLang="en-US" dirty="0">
                <a:ea typeface="MS PGothic" panose="020B0600070205080204" pitchFamily="34" charset="-128"/>
              </a:rPr>
              <a:t>                      FDA Hazards Guide</a:t>
            </a:r>
          </a:p>
        </p:txBody>
      </p:sp>
      <p:sp>
        <p:nvSpPr>
          <p:cNvPr id="11" name="TextBox 10">
            <a:extLst>
              <a:ext uri="{FF2B5EF4-FFF2-40B4-BE49-F238E27FC236}">
                <a16:creationId xmlns:a16="http://schemas.microsoft.com/office/drawing/2014/main" id="{9498870D-BC40-456A-9A9F-111E67EAA4E3}"/>
              </a:ext>
            </a:extLst>
          </p:cNvPr>
          <p:cNvSpPr txBox="1"/>
          <p:nvPr/>
        </p:nvSpPr>
        <p:spPr bwMode="auto">
          <a:xfrm>
            <a:off x="1981200" y="2081213"/>
            <a:ext cx="9906000" cy="3354765"/>
          </a:xfrm>
          <a:prstGeom prst="rect">
            <a:avLst/>
          </a:prstGeom>
          <a:noFill/>
        </p:spPr>
        <p:txBody>
          <a:bodyPr lIns="91440" tIns="45720" rIns="91440" bIns="45720" anchor="t">
            <a:spAutoFit/>
          </a:bodyPr>
          <a:lstStyle/>
          <a:p>
            <a:pPr>
              <a:defRPr/>
            </a:pPr>
            <a:r>
              <a:rPr lang="en-US" sz="3200" b="1" dirty="0">
                <a:solidFill>
                  <a:schemeClr val="accent1">
                    <a:lumMod val="50000"/>
                  </a:schemeClr>
                </a:solidFill>
                <a:latin typeface="+mn-lt"/>
                <a:ea typeface="MS PGothic"/>
              </a:rPr>
              <a:t>TRANSIT CONTROL CRITICAL LIMITS</a:t>
            </a:r>
            <a:br>
              <a:rPr lang="en-US" sz="2800" dirty="0">
                <a:latin typeface="+mn-lt"/>
              </a:rPr>
            </a:br>
            <a:endParaRPr lang="en-US" sz="2000" dirty="0">
              <a:solidFill>
                <a:schemeClr val="accent1">
                  <a:lumMod val="50000"/>
                </a:schemeClr>
              </a:solidFill>
              <a:latin typeface="+mn-lt"/>
            </a:endParaRPr>
          </a:p>
          <a:p>
            <a:pPr marL="514350" indent="-514350">
              <a:buAutoNum type="arabicPeriod"/>
              <a:defRPr/>
            </a:pPr>
            <a:r>
              <a:rPr lang="en-US" sz="3200" dirty="0">
                <a:solidFill>
                  <a:schemeClr val="accent1">
                    <a:lumMod val="50000"/>
                  </a:schemeClr>
                </a:solidFill>
                <a:latin typeface="+mn-lt"/>
                <a:ea typeface="MS PGothic"/>
              </a:rPr>
              <a:t>Transit temperature records, </a:t>
            </a:r>
            <a:r>
              <a:rPr lang="en-US" sz="3200" b="1" dirty="0">
                <a:solidFill>
                  <a:schemeClr val="accent1">
                    <a:lumMod val="50000"/>
                  </a:schemeClr>
                </a:solidFill>
                <a:latin typeface="+mn-lt"/>
                <a:ea typeface="MS PGothic"/>
              </a:rPr>
              <a:t>or</a:t>
            </a:r>
            <a:endParaRPr lang="en-US" sz="3200" b="1" dirty="0">
              <a:solidFill>
                <a:schemeClr val="accent1">
                  <a:lumMod val="50000"/>
                </a:schemeClr>
              </a:solidFill>
              <a:latin typeface="+mn-lt"/>
              <a:ea typeface="MS PGothic"/>
              <a:cs typeface="Calibri"/>
            </a:endParaRPr>
          </a:p>
          <a:p>
            <a:pPr marL="514350" indent="-514350">
              <a:buAutoNum type="arabicPeriod"/>
              <a:defRPr/>
            </a:pPr>
            <a:r>
              <a:rPr lang="en-US" sz="3200" dirty="0">
                <a:solidFill>
                  <a:schemeClr val="accent1">
                    <a:lumMod val="50000"/>
                  </a:schemeClr>
                </a:solidFill>
                <a:latin typeface="+mn-lt"/>
                <a:ea typeface="MS PGothic"/>
              </a:rPr>
              <a:t>Completely surrounded by ice on delivery, </a:t>
            </a:r>
            <a:r>
              <a:rPr lang="en-US" sz="3200" b="1" dirty="0">
                <a:solidFill>
                  <a:schemeClr val="accent1">
                    <a:lumMod val="50000"/>
                  </a:schemeClr>
                </a:solidFill>
                <a:latin typeface="+mn-lt"/>
                <a:ea typeface="MS PGothic"/>
              </a:rPr>
              <a:t>or</a:t>
            </a:r>
            <a:endParaRPr lang="en-US" sz="3200" b="1" dirty="0">
              <a:solidFill>
                <a:schemeClr val="accent1">
                  <a:lumMod val="50000"/>
                </a:schemeClr>
              </a:solidFill>
              <a:latin typeface="+mn-lt"/>
              <a:ea typeface="MS PGothic"/>
              <a:cs typeface="Calibri"/>
            </a:endParaRPr>
          </a:p>
          <a:p>
            <a:pPr marL="514350" indent="-514350">
              <a:buAutoNum type="arabicPeriod"/>
              <a:defRPr/>
            </a:pPr>
            <a:r>
              <a:rPr lang="en-US" sz="3200" dirty="0">
                <a:solidFill>
                  <a:schemeClr val="accent1">
                    <a:lumMod val="50000"/>
                  </a:schemeClr>
                </a:solidFill>
                <a:latin typeface="+mn-lt"/>
                <a:ea typeface="MS PGothic"/>
              </a:rPr>
              <a:t>Use of ice; </a:t>
            </a:r>
            <a:r>
              <a:rPr lang="en-US" sz="3200" b="1" dirty="0">
                <a:solidFill>
                  <a:srgbClr val="993300"/>
                </a:solidFill>
                <a:latin typeface="+mn-lt"/>
                <a:ea typeface="MS PGothic"/>
              </a:rPr>
              <a:t>AND </a:t>
            </a:r>
            <a:r>
              <a:rPr lang="en-US" sz="3200" dirty="0">
                <a:solidFill>
                  <a:schemeClr val="accent1">
                    <a:lumMod val="50000"/>
                  </a:schemeClr>
                </a:solidFill>
                <a:latin typeface="+mn-lt"/>
                <a:ea typeface="MS PGothic"/>
              </a:rPr>
              <a:t>internal fish temperature, </a:t>
            </a:r>
            <a:r>
              <a:rPr lang="en-US" sz="3200" b="1" dirty="0">
                <a:solidFill>
                  <a:schemeClr val="accent1">
                    <a:lumMod val="50000"/>
                  </a:schemeClr>
                </a:solidFill>
                <a:latin typeface="+mn-lt"/>
                <a:ea typeface="MS PGothic"/>
              </a:rPr>
              <a:t>or</a:t>
            </a:r>
            <a:endParaRPr lang="en-US" sz="3200" b="1" dirty="0">
              <a:solidFill>
                <a:schemeClr val="accent1">
                  <a:lumMod val="50000"/>
                </a:schemeClr>
              </a:solidFill>
              <a:latin typeface="+mn-lt"/>
              <a:ea typeface="MS PGothic"/>
              <a:cs typeface="Calibri"/>
            </a:endParaRPr>
          </a:p>
          <a:p>
            <a:pPr marL="514350" indent="-514350">
              <a:buAutoNum type="arabicPeriod"/>
              <a:defRPr/>
            </a:pPr>
            <a:r>
              <a:rPr lang="en-US" sz="3200" dirty="0">
                <a:solidFill>
                  <a:schemeClr val="accent1">
                    <a:lumMod val="50000"/>
                  </a:schemeClr>
                </a:solidFill>
                <a:latin typeface="+mn-lt"/>
                <a:ea typeface="MS PGothic"/>
              </a:rPr>
              <a:t>Frozen gel-packs; </a:t>
            </a:r>
            <a:r>
              <a:rPr lang="en-US" sz="3200" b="1" dirty="0">
                <a:solidFill>
                  <a:srgbClr val="993300"/>
                </a:solidFill>
                <a:latin typeface="Calibri"/>
                <a:ea typeface="MS PGothic"/>
                <a:cs typeface="Arial"/>
              </a:rPr>
              <a:t>AND </a:t>
            </a:r>
            <a:r>
              <a:rPr lang="en-US" sz="3200" dirty="0">
                <a:solidFill>
                  <a:schemeClr val="accent1">
                    <a:lumMod val="50000"/>
                  </a:schemeClr>
                </a:solidFill>
                <a:latin typeface="Calibri"/>
                <a:ea typeface="MS PGothic"/>
                <a:cs typeface="Arial"/>
              </a:rPr>
              <a:t>internal fish temperature, </a:t>
            </a:r>
            <a:r>
              <a:rPr lang="en-US" sz="3200" b="1" dirty="0">
                <a:solidFill>
                  <a:schemeClr val="accent1">
                    <a:lumMod val="50000"/>
                  </a:schemeClr>
                </a:solidFill>
                <a:latin typeface="Calibri"/>
                <a:ea typeface="MS PGothic"/>
                <a:cs typeface="Arial"/>
              </a:rPr>
              <a:t>or</a:t>
            </a:r>
          </a:p>
          <a:p>
            <a:pPr marL="514350" indent="-514350">
              <a:buAutoNum type="arabicPeriod"/>
              <a:defRPr/>
            </a:pPr>
            <a:r>
              <a:rPr lang="en-US" sz="3200" dirty="0">
                <a:solidFill>
                  <a:schemeClr val="accent1">
                    <a:lumMod val="50000"/>
                  </a:schemeClr>
                </a:solidFill>
                <a:latin typeface="+mn-lt"/>
                <a:ea typeface="MS PGothic"/>
              </a:rPr>
              <a:t>Transit time (&lt; 4 hours); </a:t>
            </a:r>
            <a:r>
              <a:rPr lang="en-US" sz="3200" b="1" dirty="0">
                <a:solidFill>
                  <a:srgbClr val="993300"/>
                </a:solidFill>
                <a:latin typeface="Calibri"/>
                <a:ea typeface="MS PGothic"/>
                <a:cs typeface="Arial"/>
              </a:rPr>
              <a:t>AND </a:t>
            </a:r>
            <a:r>
              <a:rPr lang="en-US" sz="3200" dirty="0">
                <a:solidFill>
                  <a:schemeClr val="accent1">
                    <a:lumMod val="50000"/>
                  </a:schemeClr>
                </a:solidFill>
                <a:latin typeface="Calibri"/>
                <a:ea typeface="MS PGothic"/>
                <a:cs typeface="Arial"/>
              </a:rPr>
              <a:t>internal fish</a:t>
            </a:r>
            <a:r>
              <a:rPr lang="en-US" sz="3200" dirty="0">
                <a:solidFill>
                  <a:schemeClr val="accent1">
                    <a:lumMod val="50000"/>
                  </a:schemeClr>
                </a:solidFill>
                <a:latin typeface="Arial"/>
                <a:ea typeface="MS PGothic"/>
                <a:cs typeface="Arial"/>
              </a:rPr>
              <a:t> temperature</a:t>
            </a:r>
          </a:p>
        </p:txBody>
      </p:sp>
      <p:sp>
        <p:nvSpPr>
          <p:cNvPr id="7" name="Rectangle: Rounded Corners 6">
            <a:extLst>
              <a:ext uri="{FF2B5EF4-FFF2-40B4-BE49-F238E27FC236}">
                <a16:creationId xmlns:a16="http://schemas.microsoft.com/office/drawing/2014/main" id="{E445FF06-53E4-4CD7-B8C0-B2758803C2DC}"/>
              </a:ext>
            </a:extLst>
          </p:cNvPr>
          <p:cNvSpPr/>
          <p:nvPr/>
        </p:nvSpPr>
        <p:spPr bwMode="auto">
          <a:xfrm>
            <a:off x="2024993" y="3432941"/>
            <a:ext cx="7491832" cy="506358"/>
          </a:xfrm>
          <a:prstGeom prst="roundRect">
            <a:avLst/>
          </a:prstGeom>
          <a:noFill/>
          <a:ln w="50800">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grpSp>
        <p:nvGrpSpPr>
          <p:cNvPr id="123910" name="Group 13">
            <a:extLst>
              <a:ext uri="{FF2B5EF4-FFF2-40B4-BE49-F238E27FC236}">
                <a16:creationId xmlns:a16="http://schemas.microsoft.com/office/drawing/2014/main" id="{26CF6C68-EB65-CBFE-5349-189EF74B5118}"/>
              </a:ext>
            </a:extLst>
          </p:cNvPr>
          <p:cNvGrpSpPr>
            <a:grpSpLocks/>
          </p:cNvGrpSpPr>
          <p:nvPr/>
        </p:nvGrpSpPr>
        <p:grpSpPr bwMode="auto">
          <a:xfrm>
            <a:off x="912648" y="5710840"/>
            <a:ext cx="3857625" cy="879475"/>
            <a:chOff x="3224213" y="5753100"/>
            <a:chExt cx="3857625" cy="879475"/>
          </a:xfrm>
        </p:grpSpPr>
        <p:sp>
          <p:nvSpPr>
            <p:cNvPr id="123911" name="object 9">
              <a:extLst>
                <a:ext uri="{FF2B5EF4-FFF2-40B4-BE49-F238E27FC236}">
                  <a16:creationId xmlns:a16="http://schemas.microsoft.com/office/drawing/2014/main" id="{11C7E6FF-5481-5E58-AEC4-144B308DA86D}"/>
                </a:ext>
              </a:extLst>
            </p:cNvPr>
            <p:cNvSpPr>
              <a:spLocks/>
            </p:cNvSpPr>
            <p:nvPr/>
          </p:nvSpPr>
          <p:spPr bwMode="auto">
            <a:xfrm>
              <a:off x="3224213" y="5753100"/>
              <a:ext cx="539750" cy="555625"/>
            </a:xfrm>
            <a:custGeom>
              <a:avLst/>
              <a:gdLst>
                <a:gd name="T0" fmla="*/ 0 w 539750"/>
                <a:gd name="T1" fmla="*/ 563058 h 554989"/>
                <a:gd name="T2" fmla="*/ 539495 w 539750"/>
                <a:gd name="T3" fmla="*/ 563058 h 554989"/>
                <a:gd name="T4" fmla="*/ 539495 w 539750"/>
                <a:gd name="T5" fmla="*/ 0 h 554989"/>
                <a:gd name="T6" fmla="*/ 0 w 539750"/>
                <a:gd name="T7" fmla="*/ 0 h 554989"/>
                <a:gd name="T8" fmla="*/ 0 w 539750"/>
                <a:gd name="T9" fmla="*/ 563058 h 5549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9750" h="554989">
                  <a:moveTo>
                    <a:pt x="0" y="554736"/>
                  </a:moveTo>
                  <a:lnTo>
                    <a:pt x="539495" y="554736"/>
                  </a:lnTo>
                  <a:lnTo>
                    <a:pt x="539495" y="0"/>
                  </a:lnTo>
                  <a:lnTo>
                    <a:pt x="0" y="0"/>
                  </a:lnTo>
                  <a:lnTo>
                    <a:pt x="0" y="55473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dirty="0"/>
            </a:p>
          </p:txBody>
        </p:sp>
        <p:sp>
          <p:nvSpPr>
            <p:cNvPr id="123912" name="object 11">
              <a:extLst>
                <a:ext uri="{FF2B5EF4-FFF2-40B4-BE49-F238E27FC236}">
                  <a16:creationId xmlns:a16="http://schemas.microsoft.com/office/drawing/2014/main" id="{040DA310-DF80-E134-57F7-19CB6226C0D0}"/>
                </a:ext>
              </a:extLst>
            </p:cNvPr>
            <p:cNvSpPr>
              <a:spLocks/>
            </p:cNvSpPr>
            <p:nvPr/>
          </p:nvSpPr>
          <p:spPr bwMode="auto">
            <a:xfrm>
              <a:off x="3875088" y="5819775"/>
              <a:ext cx="539750" cy="536575"/>
            </a:xfrm>
            <a:custGeom>
              <a:avLst/>
              <a:gdLst>
                <a:gd name="T0" fmla="*/ 0 w 539750"/>
                <a:gd name="T1" fmla="*/ 536448 h 536575"/>
                <a:gd name="T2" fmla="*/ 539496 w 539750"/>
                <a:gd name="T3" fmla="*/ 536448 h 536575"/>
                <a:gd name="T4" fmla="*/ 539496 w 539750"/>
                <a:gd name="T5" fmla="*/ 0 h 536575"/>
                <a:gd name="T6" fmla="*/ 0 w 539750"/>
                <a:gd name="T7" fmla="*/ 0 h 536575"/>
                <a:gd name="T8" fmla="*/ 0 w 539750"/>
                <a:gd name="T9" fmla="*/ 536448 h 53657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9750" h="536575">
                  <a:moveTo>
                    <a:pt x="0" y="536448"/>
                  </a:moveTo>
                  <a:lnTo>
                    <a:pt x="539496" y="536448"/>
                  </a:lnTo>
                  <a:lnTo>
                    <a:pt x="539496" y="0"/>
                  </a:lnTo>
                  <a:lnTo>
                    <a:pt x="0" y="0"/>
                  </a:lnTo>
                  <a:lnTo>
                    <a:pt x="0" y="53644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dirty="0"/>
            </a:p>
          </p:txBody>
        </p:sp>
        <p:sp>
          <p:nvSpPr>
            <p:cNvPr id="123913" name="object 14">
              <a:extLst>
                <a:ext uri="{FF2B5EF4-FFF2-40B4-BE49-F238E27FC236}">
                  <a16:creationId xmlns:a16="http://schemas.microsoft.com/office/drawing/2014/main" id="{8451176D-1669-5725-BDC2-F6B147B15CC2}"/>
                </a:ext>
              </a:extLst>
            </p:cNvPr>
            <p:cNvSpPr>
              <a:spLocks/>
            </p:cNvSpPr>
            <p:nvPr/>
          </p:nvSpPr>
          <p:spPr bwMode="auto">
            <a:xfrm>
              <a:off x="4518025" y="5819775"/>
              <a:ext cx="590550" cy="96838"/>
            </a:xfrm>
            <a:custGeom>
              <a:avLst/>
              <a:gdLst>
                <a:gd name="T0" fmla="*/ 0 w 589914"/>
                <a:gd name="T1" fmla="*/ 100207 h 96520"/>
                <a:gd name="T2" fmla="*/ 598108 w 589914"/>
                <a:gd name="T3" fmla="*/ 100207 h 96520"/>
                <a:gd name="T4" fmla="*/ 598108 w 589914"/>
                <a:gd name="T5" fmla="*/ 0 h 96520"/>
                <a:gd name="T6" fmla="*/ 0 w 589914"/>
                <a:gd name="T7" fmla="*/ 0 h 96520"/>
                <a:gd name="T8" fmla="*/ 0 w 589914"/>
                <a:gd name="T9" fmla="*/ 100207 h 965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89914" h="96520">
                  <a:moveTo>
                    <a:pt x="0" y="96012"/>
                  </a:moveTo>
                  <a:lnTo>
                    <a:pt x="589788" y="96012"/>
                  </a:lnTo>
                  <a:lnTo>
                    <a:pt x="589788" y="0"/>
                  </a:lnTo>
                  <a:lnTo>
                    <a:pt x="0" y="0"/>
                  </a:lnTo>
                  <a:lnTo>
                    <a:pt x="0" y="9601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dirty="0"/>
            </a:p>
          </p:txBody>
        </p:sp>
        <p:sp>
          <p:nvSpPr>
            <p:cNvPr id="123914" name="object 17">
              <a:extLst>
                <a:ext uri="{FF2B5EF4-FFF2-40B4-BE49-F238E27FC236}">
                  <a16:creationId xmlns:a16="http://schemas.microsoft.com/office/drawing/2014/main" id="{EA01C416-EE56-173B-85FC-43DC251F728A}"/>
                </a:ext>
              </a:extLst>
            </p:cNvPr>
            <p:cNvSpPr>
              <a:spLocks/>
            </p:cNvSpPr>
            <p:nvPr/>
          </p:nvSpPr>
          <p:spPr bwMode="auto">
            <a:xfrm>
              <a:off x="5221288" y="5819775"/>
              <a:ext cx="539750" cy="96838"/>
            </a:xfrm>
            <a:custGeom>
              <a:avLst/>
              <a:gdLst>
                <a:gd name="T0" fmla="*/ 0 w 539750"/>
                <a:gd name="T1" fmla="*/ 100207 h 96520"/>
                <a:gd name="T2" fmla="*/ 539496 w 539750"/>
                <a:gd name="T3" fmla="*/ 100207 h 96520"/>
                <a:gd name="T4" fmla="*/ 539496 w 539750"/>
                <a:gd name="T5" fmla="*/ 0 h 96520"/>
                <a:gd name="T6" fmla="*/ 0 w 539750"/>
                <a:gd name="T7" fmla="*/ 0 h 96520"/>
                <a:gd name="T8" fmla="*/ 0 w 539750"/>
                <a:gd name="T9" fmla="*/ 100207 h 965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9750" h="96520">
                  <a:moveTo>
                    <a:pt x="0" y="96012"/>
                  </a:moveTo>
                  <a:lnTo>
                    <a:pt x="539496" y="96012"/>
                  </a:lnTo>
                  <a:lnTo>
                    <a:pt x="539496" y="0"/>
                  </a:lnTo>
                  <a:lnTo>
                    <a:pt x="0" y="0"/>
                  </a:lnTo>
                  <a:lnTo>
                    <a:pt x="0" y="9601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dirty="0"/>
            </a:p>
          </p:txBody>
        </p:sp>
        <p:sp>
          <p:nvSpPr>
            <p:cNvPr id="123915" name="object 21">
              <a:extLst>
                <a:ext uri="{FF2B5EF4-FFF2-40B4-BE49-F238E27FC236}">
                  <a16:creationId xmlns:a16="http://schemas.microsoft.com/office/drawing/2014/main" id="{60AEF8C2-2C1E-E0F3-2137-78F743579B56}"/>
                </a:ext>
              </a:extLst>
            </p:cNvPr>
            <p:cNvSpPr>
              <a:spLocks/>
            </p:cNvSpPr>
            <p:nvPr/>
          </p:nvSpPr>
          <p:spPr bwMode="auto">
            <a:xfrm>
              <a:off x="3289300" y="5829300"/>
              <a:ext cx="827088" cy="803275"/>
            </a:xfrm>
            <a:custGeom>
              <a:avLst/>
              <a:gdLst>
                <a:gd name="T0" fmla="*/ 400549 w 826135"/>
                <a:gd name="T1" fmla="*/ 592020 h 802004"/>
                <a:gd name="T2" fmla="*/ 299476 w 826135"/>
                <a:gd name="T3" fmla="*/ 592020 h 802004"/>
                <a:gd name="T4" fmla="*/ 329385 w 826135"/>
                <a:gd name="T5" fmla="*/ 818297 h 802004"/>
                <a:gd name="T6" fmla="*/ 400549 w 826135"/>
                <a:gd name="T7" fmla="*/ 592020 h 802004"/>
                <a:gd name="T8" fmla="*/ 541572 w 826135"/>
                <a:gd name="T9" fmla="*/ 565794 h 802004"/>
                <a:gd name="T10" fmla="*/ 408798 w 826135"/>
                <a:gd name="T11" fmla="*/ 565794 h 802004"/>
                <a:gd name="T12" fmla="*/ 514252 w 826135"/>
                <a:gd name="T13" fmla="*/ 747720 h 802004"/>
                <a:gd name="T14" fmla="*/ 541572 w 826135"/>
                <a:gd name="T15" fmla="*/ 565794 h 802004"/>
                <a:gd name="T16" fmla="*/ 668548 w 826135"/>
                <a:gd name="T17" fmla="*/ 547695 h 802004"/>
                <a:gd name="T18" fmla="*/ 544291 w 826135"/>
                <a:gd name="T19" fmla="*/ 547695 h 802004"/>
                <a:gd name="T20" fmla="*/ 704406 w 826135"/>
                <a:gd name="T21" fmla="*/ 685518 h 802004"/>
                <a:gd name="T22" fmla="*/ 668548 w 826135"/>
                <a:gd name="T23" fmla="*/ 547695 h 802004"/>
                <a:gd name="T24" fmla="*/ 663422 w 826135"/>
                <a:gd name="T25" fmla="*/ 527990 h 802004"/>
                <a:gd name="T26" fmla="*/ 219934 w 826135"/>
                <a:gd name="T27" fmla="*/ 527990 h 802004"/>
                <a:gd name="T28" fmla="*/ 184869 w 826135"/>
                <a:gd name="T29" fmla="*/ 667406 h 802004"/>
                <a:gd name="T30" fmla="*/ 299476 w 826135"/>
                <a:gd name="T31" fmla="*/ 592020 h 802004"/>
                <a:gd name="T32" fmla="*/ 400549 w 826135"/>
                <a:gd name="T33" fmla="*/ 592020 h 802004"/>
                <a:gd name="T34" fmla="*/ 408798 w 826135"/>
                <a:gd name="T35" fmla="*/ 565794 h 802004"/>
                <a:gd name="T36" fmla="*/ 541572 w 826135"/>
                <a:gd name="T37" fmla="*/ 565794 h 802004"/>
                <a:gd name="T38" fmla="*/ 544291 w 826135"/>
                <a:gd name="T39" fmla="*/ 547695 h 802004"/>
                <a:gd name="T40" fmla="*/ 668548 w 826135"/>
                <a:gd name="T41" fmla="*/ 547695 h 802004"/>
                <a:gd name="T42" fmla="*/ 663422 w 826135"/>
                <a:gd name="T43" fmla="*/ 527990 h 802004"/>
                <a:gd name="T44" fmla="*/ 14305 w 826135"/>
                <a:gd name="T45" fmla="*/ 86937 h 802004"/>
                <a:gd name="T46" fmla="*/ 179582 w 826135"/>
                <a:gd name="T47" fmla="*/ 288569 h 802004"/>
                <a:gd name="T48" fmla="*/ 0 w 826135"/>
                <a:gd name="T49" fmla="*/ 326372 h 802004"/>
                <a:gd name="T50" fmla="*/ 144517 w 826135"/>
                <a:gd name="T51" fmla="*/ 446084 h 802004"/>
                <a:gd name="T52" fmla="*/ 5285 w 826135"/>
                <a:gd name="T53" fmla="*/ 552609 h 802004"/>
                <a:gd name="T54" fmla="*/ 219934 w 826135"/>
                <a:gd name="T55" fmla="*/ 527990 h 802004"/>
                <a:gd name="T56" fmla="*/ 663422 w 826135"/>
                <a:gd name="T57" fmla="*/ 527990 h 802004"/>
                <a:gd name="T58" fmla="*/ 653613 w 826135"/>
                <a:gd name="T59" fmla="*/ 490291 h 802004"/>
                <a:gd name="T60" fmla="*/ 819323 w 826135"/>
                <a:gd name="T61" fmla="*/ 490291 h 802004"/>
                <a:gd name="T62" fmla="*/ 683523 w 826135"/>
                <a:gd name="T63" fmla="*/ 396833 h 802004"/>
                <a:gd name="T64" fmla="*/ 819015 w 826135"/>
                <a:gd name="T65" fmla="*/ 308261 h 802004"/>
                <a:gd name="T66" fmla="*/ 648327 w 826135"/>
                <a:gd name="T67" fmla="*/ 277121 h 802004"/>
                <a:gd name="T68" fmla="*/ 670994 w 826135"/>
                <a:gd name="T69" fmla="*/ 239421 h 802004"/>
                <a:gd name="T70" fmla="*/ 283877 w 826135"/>
                <a:gd name="T71" fmla="*/ 239421 h 802004"/>
                <a:gd name="T72" fmla="*/ 14305 w 826135"/>
                <a:gd name="T73" fmla="*/ 86937 h 802004"/>
                <a:gd name="T74" fmla="*/ 819323 w 826135"/>
                <a:gd name="T75" fmla="*/ 490291 h 802004"/>
                <a:gd name="T76" fmla="*/ 653613 w 826135"/>
                <a:gd name="T77" fmla="*/ 490291 h 802004"/>
                <a:gd name="T78" fmla="*/ 838481 w 826135"/>
                <a:gd name="T79" fmla="*/ 503476 h 802004"/>
                <a:gd name="T80" fmla="*/ 819323 w 826135"/>
                <a:gd name="T81" fmla="*/ 490291 h 802004"/>
                <a:gd name="T82" fmla="*/ 324228 w 826135"/>
                <a:gd name="T83" fmla="*/ 86937 h 802004"/>
                <a:gd name="T84" fmla="*/ 283877 w 826135"/>
                <a:gd name="T85" fmla="*/ 239421 h 802004"/>
                <a:gd name="T86" fmla="*/ 670994 w 826135"/>
                <a:gd name="T87" fmla="*/ 239421 h 802004"/>
                <a:gd name="T88" fmla="*/ 682835 w 826135"/>
                <a:gd name="T89" fmla="*/ 219729 h 802004"/>
                <a:gd name="T90" fmla="*/ 419241 w 826135"/>
                <a:gd name="T91" fmla="*/ 219729 h 802004"/>
                <a:gd name="T92" fmla="*/ 324228 w 826135"/>
                <a:gd name="T93" fmla="*/ 86937 h 802004"/>
                <a:gd name="T94" fmla="*/ 563758 w 826135"/>
                <a:gd name="T95" fmla="*/ 0 h 802004"/>
                <a:gd name="T96" fmla="*/ 419241 w 826135"/>
                <a:gd name="T97" fmla="*/ 219729 h 802004"/>
                <a:gd name="T98" fmla="*/ 682835 w 826135"/>
                <a:gd name="T99" fmla="*/ 219729 h 802004"/>
                <a:gd name="T100" fmla="*/ 693654 w 826135"/>
                <a:gd name="T101" fmla="*/ 201735 h 802004"/>
                <a:gd name="T102" fmla="*/ 549447 w 826135"/>
                <a:gd name="T103" fmla="*/ 201735 h 802004"/>
                <a:gd name="T104" fmla="*/ 563758 w 826135"/>
                <a:gd name="T105" fmla="*/ 0 h 802004"/>
                <a:gd name="T106" fmla="*/ 713430 w 826135"/>
                <a:gd name="T107" fmla="*/ 168844 h 802004"/>
                <a:gd name="T108" fmla="*/ 549447 w 826135"/>
                <a:gd name="T109" fmla="*/ 201735 h 802004"/>
                <a:gd name="T110" fmla="*/ 693654 w 826135"/>
                <a:gd name="T111" fmla="*/ 201735 h 802004"/>
                <a:gd name="T112" fmla="*/ 713430 w 826135"/>
                <a:gd name="T113" fmla="*/ 168844 h 802004"/>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826135" h="802004">
                  <a:moveTo>
                    <a:pt x="394591" y="579958"/>
                  </a:moveTo>
                  <a:lnTo>
                    <a:pt x="295021" y="579958"/>
                  </a:lnTo>
                  <a:lnTo>
                    <a:pt x="324485" y="801624"/>
                  </a:lnTo>
                  <a:lnTo>
                    <a:pt x="394591" y="579958"/>
                  </a:lnTo>
                  <a:close/>
                </a:path>
                <a:path w="826135" h="802004">
                  <a:moveTo>
                    <a:pt x="533516" y="554266"/>
                  </a:moveTo>
                  <a:lnTo>
                    <a:pt x="402717" y="554266"/>
                  </a:lnTo>
                  <a:lnTo>
                    <a:pt x="506603" y="732485"/>
                  </a:lnTo>
                  <a:lnTo>
                    <a:pt x="533516" y="554266"/>
                  </a:lnTo>
                  <a:close/>
                </a:path>
                <a:path w="826135" h="802004">
                  <a:moveTo>
                    <a:pt x="658603" y="536536"/>
                  </a:moveTo>
                  <a:lnTo>
                    <a:pt x="536194" y="536536"/>
                  </a:lnTo>
                  <a:lnTo>
                    <a:pt x="693928" y="671550"/>
                  </a:lnTo>
                  <a:lnTo>
                    <a:pt x="658603" y="536536"/>
                  </a:lnTo>
                  <a:close/>
                </a:path>
                <a:path w="826135" h="802004">
                  <a:moveTo>
                    <a:pt x="653552" y="517232"/>
                  </a:moveTo>
                  <a:lnTo>
                    <a:pt x="216662" y="517232"/>
                  </a:lnTo>
                  <a:lnTo>
                    <a:pt x="182118" y="653808"/>
                  </a:lnTo>
                  <a:lnTo>
                    <a:pt x="295021" y="579958"/>
                  </a:lnTo>
                  <a:lnTo>
                    <a:pt x="394591" y="579958"/>
                  </a:lnTo>
                  <a:lnTo>
                    <a:pt x="402717" y="554266"/>
                  </a:lnTo>
                  <a:lnTo>
                    <a:pt x="533516" y="554266"/>
                  </a:lnTo>
                  <a:lnTo>
                    <a:pt x="536194" y="536536"/>
                  </a:lnTo>
                  <a:lnTo>
                    <a:pt x="658603" y="536536"/>
                  </a:lnTo>
                  <a:lnTo>
                    <a:pt x="653552" y="517232"/>
                  </a:lnTo>
                  <a:close/>
                </a:path>
                <a:path w="826135" h="802004">
                  <a:moveTo>
                    <a:pt x="14097" y="85166"/>
                  </a:moveTo>
                  <a:lnTo>
                    <a:pt x="176911" y="282689"/>
                  </a:lnTo>
                  <a:lnTo>
                    <a:pt x="0" y="319722"/>
                  </a:lnTo>
                  <a:lnTo>
                    <a:pt x="142367" y="436994"/>
                  </a:lnTo>
                  <a:lnTo>
                    <a:pt x="5207" y="541350"/>
                  </a:lnTo>
                  <a:lnTo>
                    <a:pt x="216662" y="517232"/>
                  </a:lnTo>
                  <a:lnTo>
                    <a:pt x="653552" y="517232"/>
                  </a:lnTo>
                  <a:lnTo>
                    <a:pt x="643890" y="480301"/>
                  </a:lnTo>
                  <a:lnTo>
                    <a:pt x="807135" y="480301"/>
                  </a:lnTo>
                  <a:lnTo>
                    <a:pt x="673354" y="388747"/>
                  </a:lnTo>
                  <a:lnTo>
                    <a:pt x="806831" y="301980"/>
                  </a:lnTo>
                  <a:lnTo>
                    <a:pt x="638683" y="271475"/>
                  </a:lnTo>
                  <a:lnTo>
                    <a:pt x="661013" y="234543"/>
                  </a:lnTo>
                  <a:lnTo>
                    <a:pt x="279654" y="234543"/>
                  </a:lnTo>
                  <a:lnTo>
                    <a:pt x="14097" y="85166"/>
                  </a:lnTo>
                  <a:close/>
                </a:path>
                <a:path w="826135" h="802004">
                  <a:moveTo>
                    <a:pt x="807135" y="480301"/>
                  </a:moveTo>
                  <a:lnTo>
                    <a:pt x="643890" y="480301"/>
                  </a:lnTo>
                  <a:lnTo>
                    <a:pt x="826008" y="493217"/>
                  </a:lnTo>
                  <a:lnTo>
                    <a:pt x="807135" y="480301"/>
                  </a:lnTo>
                  <a:close/>
                </a:path>
                <a:path w="826135" h="802004">
                  <a:moveTo>
                    <a:pt x="319405" y="85166"/>
                  </a:moveTo>
                  <a:lnTo>
                    <a:pt x="279654" y="234543"/>
                  </a:lnTo>
                  <a:lnTo>
                    <a:pt x="661013" y="234543"/>
                  </a:lnTo>
                  <a:lnTo>
                    <a:pt x="672677" y="215252"/>
                  </a:lnTo>
                  <a:lnTo>
                    <a:pt x="413004" y="215252"/>
                  </a:lnTo>
                  <a:lnTo>
                    <a:pt x="319405" y="85166"/>
                  </a:lnTo>
                  <a:close/>
                </a:path>
                <a:path w="826135" h="802004">
                  <a:moveTo>
                    <a:pt x="555371" y="0"/>
                  </a:moveTo>
                  <a:lnTo>
                    <a:pt x="413004" y="215252"/>
                  </a:lnTo>
                  <a:lnTo>
                    <a:pt x="672677" y="215252"/>
                  </a:lnTo>
                  <a:lnTo>
                    <a:pt x="683336" y="197624"/>
                  </a:lnTo>
                  <a:lnTo>
                    <a:pt x="541274" y="197624"/>
                  </a:lnTo>
                  <a:lnTo>
                    <a:pt x="555371" y="0"/>
                  </a:lnTo>
                  <a:close/>
                </a:path>
                <a:path w="826135" h="802004">
                  <a:moveTo>
                    <a:pt x="702818" y="165404"/>
                  </a:moveTo>
                  <a:lnTo>
                    <a:pt x="541274" y="197624"/>
                  </a:lnTo>
                  <a:lnTo>
                    <a:pt x="683336" y="197624"/>
                  </a:lnTo>
                  <a:lnTo>
                    <a:pt x="702818" y="165404"/>
                  </a:lnTo>
                  <a:close/>
                </a:path>
              </a:pathLst>
            </a:custGeom>
            <a:solidFill>
              <a:srgbClr val="FFC000"/>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dirty="0"/>
            </a:p>
          </p:txBody>
        </p:sp>
        <p:sp>
          <p:nvSpPr>
            <p:cNvPr id="123916" name="object 22">
              <a:extLst>
                <a:ext uri="{FF2B5EF4-FFF2-40B4-BE49-F238E27FC236}">
                  <a16:creationId xmlns:a16="http://schemas.microsoft.com/office/drawing/2014/main" id="{B8626E90-CECB-16B8-CEA4-8F91A219D285}"/>
                </a:ext>
              </a:extLst>
            </p:cNvPr>
            <p:cNvSpPr>
              <a:spLocks/>
            </p:cNvSpPr>
            <p:nvPr/>
          </p:nvSpPr>
          <p:spPr bwMode="auto">
            <a:xfrm>
              <a:off x="3289300" y="5829300"/>
              <a:ext cx="827088" cy="803275"/>
            </a:xfrm>
            <a:custGeom>
              <a:avLst/>
              <a:gdLst>
                <a:gd name="T0" fmla="*/ 419241 w 826135"/>
                <a:gd name="T1" fmla="*/ 219729 h 802004"/>
                <a:gd name="T2" fmla="*/ 563758 w 826135"/>
                <a:gd name="T3" fmla="*/ 0 h 802004"/>
                <a:gd name="T4" fmla="*/ 549447 w 826135"/>
                <a:gd name="T5" fmla="*/ 201735 h 802004"/>
                <a:gd name="T6" fmla="*/ 713430 w 826135"/>
                <a:gd name="T7" fmla="*/ 168844 h 802004"/>
                <a:gd name="T8" fmla="*/ 648327 w 826135"/>
                <a:gd name="T9" fmla="*/ 277121 h 802004"/>
                <a:gd name="T10" fmla="*/ 819015 w 826135"/>
                <a:gd name="T11" fmla="*/ 308261 h 802004"/>
                <a:gd name="T12" fmla="*/ 683523 w 826135"/>
                <a:gd name="T13" fmla="*/ 396833 h 802004"/>
                <a:gd name="T14" fmla="*/ 838481 w 826135"/>
                <a:gd name="T15" fmla="*/ 503476 h 802004"/>
                <a:gd name="T16" fmla="*/ 653613 w 826135"/>
                <a:gd name="T17" fmla="*/ 490291 h 802004"/>
                <a:gd name="T18" fmla="*/ 704406 w 826135"/>
                <a:gd name="T19" fmla="*/ 685518 h 802004"/>
                <a:gd name="T20" fmla="*/ 544291 w 826135"/>
                <a:gd name="T21" fmla="*/ 547695 h 802004"/>
                <a:gd name="T22" fmla="*/ 514252 w 826135"/>
                <a:gd name="T23" fmla="*/ 747720 h 802004"/>
                <a:gd name="T24" fmla="*/ 408798 w 826135"/>
                <a:gd name="T25" fmla="*/ 565794 h 802004"/>
                <a:gd name="T26" fmla="*/ 329385 w 826135"/>
                <a:gd name="T27" fmla="*/ 818297 h 802004"/>
                <a:gd name="T28" fmla="*/ 299476 w 826135"/>
                <a:gd name="T29" fmla="*/ 592020 h 802004"/>
                <a:gd name="T30" fmla="*/ 184869 w 826135"/>
                <a:gd name="T31" fmla="*/ 667406 h 802004"/>
                <a:gd name="T32" fmla="*/ 219934 w 826135"/>
                <a:gd name="T33" fmla="*/ 527990 h 802004"/>
                <a:gd name="T34" fmla="*/ 5285 w 826135"/>
                <a:gd name="T35" fmla="*/ 552609 h 802004"/>
                <a:gd name="T36" fmla="*/ 144517 w 826135"/>
                <a:gd name="T37" fmla="*/ 446084 h 802004"/>
                <a:gd name="T38" fmla="*/ 0 w 826135"/>
                <a:gd name="T39" fmla="*/ 326372 h 802004"/>
                <a:gd name="T40" fmla="*/ 179582 w 826135"/>
                <a:gd name="T41" fmla="*/ 288569 h 802004"/>
                <a:gd name="T42" fmla="*/ 14305 w 826135"/>
                <a:gd name="T43" fmla="*/ 86937 h 802004"/>
                <a:gd name="T44" fmla="*/ 283877 w 826135"/>
                <a:gd name="T45" fmla="*/ 239421 h 802004"/>
                <a:gd name="T46" fmla="*/ 324228 w 826135"/>
                <a:gd name="T47" fmla="*/ 86937 h 802004"/>
                <a:gd name="T48" fmla="*/ 419241 w 826135"/>
                <a:gd name="T49" fmla="*/ 219729 h 80200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826135" h="802004">
                  <a:moveTo>
                    <a:pt x="413004" y="215252"/>
                  </a:moveTo>
                  <a:lnTo>
                    <a:pt x="555371" y="0"/>
                  </a:lnTo>
                  <a:lnTo>
                    <a:pt x="541274" y="197624"/>
                  </a:lnTo>
                  <a:lnTo>
                    <a:pt x="702818" y="165404"/>
                  </a:lnTo>
                  <a:lnTo>
                    <a:pt x="638683" y="271475"/>
                  </a:lnTo>
                  <a:lnTo>
                    <a:pt x="806831" y="301980"/>
                  </a:lnTo>
                  <a:lnTo>
                    <a:pt x="673354" y="388747"/>
                  </a:lnTo>
                  <a:lnTo>
                    <a:pt x="826008" y="493217"/>
                  </a:lnTo>
                  <a:lnTo>
                    <a:pt x="643890" y="480301"/>
                  </a:lnTo>
                  <a:lnTo>
                    <a:pt x="693928" y="671550"/>
                  </a:lnTo>
                  <a:lnTo>
                    <a:pt x="536194" y="536536"/>
                  </a:lnTo>
                  <a:lnTo>
                    <a:pt x="506603" y="732485"/>
                  </a:lnTo>
                  <a:lnTo>
                    <a:pt x="402717" y="554266"/>
                  </a:lnTo>
                  <a:lnTo>
                    <a:pt x="324485" y="801624"/>
                  </a:lnTo>
                  <a:lnTo>
                    <a:pt x="295021" y="579958"/>
                  </a:lnTo>
                  <a:lnTo>
                    <a:pt x="182118" y="653808"/>
                  </a:lnTo>
                  <a:lnTo>
                    <a:pt x="216662" y="517232"/>
                  </a:lnTo>
                  <a:lnTo>
                    <a:pt x="5207" y="541350"/>
                  </a:lnTo>
                  <a:lnTo>
                    <a:pt x="142367" y="436994"/>
                  </a:lnTo>
                  <a:lnTo>
                    <a:pt x="0" y="319722"/>
                  </a:lnTo>
                  <a:lnTo>
                    <a:pt x="176911" y="282689"/>
                  </a:lnTo>
                  <a:lnTo>
                    <a:pt x="14097" y="85166"/>
                  </a:lnTo>
                  <a:lnTo>
                    <a:pt x="279654" y="234543"/>
                  </a:lnTo>
                  <a:lnTo>
                    <a:pt x="319405" y="85166"/>
                  </a:lnTo>
                  <a:lnTo>
                    <a:pt x="413004" y="215252"/>
                  </a:lnTo>
                  <a:close/>
                </a:path>
              </a:pathLst>
            </a:custGeom>
            <a:noFill/>
            <a:ln w="25908">
              <a:solidFill>
                <a:srgbClr val="445483"/>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dirty="0"/>
            </a:p>
          </p:txBody>
        </p:sp>
        <p:sp>
          <p:nvSpPr>
            <p:cNvPr id="21" name="object 23">
              <a:extLst>
                <a:ext uri="{FF2B5EF4-FFF2-40B4-BE49-F238E27FC236}">
                  <a16:creationId xmlns:a16="http://schemas.microsoft.com/office/drawing/2014/main" id="{2CC5A6AA-7414-4CF6-9D71-CF32B3611E71}"/>
                </a:ext>
              </a:extLst>
            </p:cNvPr>
            <p:cNvSpPr txBox="1"/>
            <p:nvPr/>
          </p:nvSpPr>
          <p:spPr>
            <a:xfrm>
              <a:off x="3505201" y="5980113"/>
              <a:ext cx="414337" cy="392112"/>
            </a:xfrm>
            <a:prstGeom prst="rect">
              <a:avLst/>
            </a:prstGeom>
          </p:spPr>
          <p:txBody>
            <a:bodyPr lIns="0" tIns="12700" rIns="0" bIns="0">
              <a:spAutoFit/>
            </a:bodyPr>
            <a:lstStyle/>
            <a:p>
              <a:pPr marL="12700">
                <a:spcBef>
                  <a:spcPts val="100"/>
                </a:spcBef>
                <a:defRPr/>
              </a:pPr>
              <a:r>
                <a:rPr sz="2400" b="1" spc="-5" dirty="0">
                  <a:solidFill>
                    <a:srgbClr val="FF0000"/>
                  </a:solidFill>
                  <a:latin typeface="Calibri"/>
                  <a:cs typeface="Calibri"/>
                </a:rPr>
                <a:t>Tip</a:t>
              </a:r>
              <a:endParaRPr sz="2400" dirty="0">
                <a:latin typeface="Calibri"/>
                <a:cs typeface="Calibri"/>
              </a:endParaRPr>
            </a:p>
          </p:txBody>
        </p:sp>
        <p:sp>
          <p:nvSpPr>
            <p:cNvPr id="123918" name="object 25">
              <a:extLst>
                <a:ext uri="{FF2B5EF4-FFF2-40B4-BE49-F238E27FC236}">
                  <a16:creationId xmlns:a16="http://schemas.microsoft.com/office/drawing/2014/main" id="{33DDDAF0-DE86-6A9A-3A77-8D843AC03B5B}"/>
                </a:ext>
              </a:extLst>
            </p:cNvPr>
            <p:cNvSpPr>
              <a:spLocks/>
            </p:cNvSpPr>
            <p:nvPr/>
          </p:nvSpPr>
          <p:spPr bwMode="auto">
            <a:xfrm>
              <a:off x="4157663" y="5916613"/>
              <a:ext cx="2924175" cy="461962"/>
            </a:xfrm>
            <a:custGeom>
              <a:avLst/>
              <a:gdLst>
                <a:gd name="T0" fmla="*/ 0 w 2924809"/>
                <a:gd name="T1" fmla="*/ 457672 h 462279"/>
                <a:gd name="T2" fmla="*/ 2916324 w 2924809"/>
                <a:gd name="T3" fmla="*/ 457672 h 462279"/>
                <a:gd name="T4" fmla="*/ 2916324 w 2924809"/>
                <a:gd name="T5" fmla="*/ 0 h 462279"/>
                <a:gd name="T6" fmla="*/ 0 w 2924809"/>
                <a:gd name="T7" fmla="*/ 0 h 462279"/>
                <a:gd name="T8" fmla="*/ 0 w 2924809"/>
                <a:gd name="T9" fmla="*/ 457672 h 46227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24809" h="462279">
                  <a:moveTo>
                    <a:pt x="0" y="461771"/>
                  </a:moveTo>
                  <a:lnTo>
                    <a:pt x="2924555" y="461771"/>
                  </a:lnTo>
                  <a:lnTo>
                    <a:pt x="2924555" y="0"/>
                  </a:lnTo>
                  <a:lnTo>
                    <a:pt x="0" y="0"/>
                  </a:lnTo>
                  <a:lnTo>
                    <a:pt x="0" y="46177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dirty="0"/>
            </a:p>
          </p:txBody>
        </p:sp>
        <p:sp>
          <p:nvSpPr>
            <p:cNvPr id="23" name="object 26">
              <a:extLst>
                <a:ext uri="{FF2B5EF4-FFF2-40B4-BE49-F238E27FC236}">
                  <a16:creationId xmlns:a16="http://schemas.microsoft.com/office/drawing/2014/main" id="{312161E2-C7FA-41D4-8675-1495989F66CD}"/>
                </a:ext>
              </a:extLst>
            </p:cNvPr>
            <p:cNvSpPr txBox="1"/>
            <p:nvPr/>
          </p:nvSpPr>
          <p:spPr>
            <a:xfrm>
              <a:off x="4275138" y="5930900"/>
              <a:ext cx="2690813" cy="390525"/>
            </a:xfrm>
            <a:prstGeom prst="rect">
              <a:avLst/>
            </a:prstGeom>
          </p:spPr>
          <p:txBody>
            <a:bodyPr lIns="0" tIns="12700" rIns="0" bIns="0">
              <a:spAutoFit/>
            </a:bodyPr>
            <a:lstStyle/>
            <a:p>
              <a:pPr marL="12700">
                <a:spcBef>
                  <a:spcPts val="100"/>
                </a:spcBef>
                <a:defRPr/>
              </a:pPr>
              <a:r>
                <a:rPr sz="2400" b="1" spc="-5" dirty="0">
                  <a:solidFill>
                    <a:srgbClr val="800000"/>
                  </a:solidFill>
                  <a:latin typeface="Calibri"/>
                  <a:cs typeface="Calibri"/>
                </a:rPr>
                <a:t>Notice </a:t>
              </a:r>
              <a:r>
                <a:rPr sz="2400" b="1" dirty="0">
                  <a:solidFill>
                    <a:srgbClr val="800000"/>
                  </a:solidFill>
                  <a:latin typeface="Calibri"/>
                  <a:cs typeface="Calibri"/>
                </a:rPr>
                <a:t>‘</a:t>
              </a:r>
              <a:r>
                <a:rPr sz="2400" b="1" i="1" dirty="0">
                  <a:solidFill>
                    <a:srgbClr val="800000"/>
                  </a:solidFill>
                  <a:latin typeface="Calibri"/>
                  <a:cs typeface="Calibri"/>
                </a:rPr>
                <a:t>ORs </a:t>
              </a:r>
              <a:r>
                <a:rPr sz="2400" b="1" dirty="0">
                  <a:solidFill>
                    <a:srgbClr val="800000"/>
                  </a:solidFill>
                  <a:latin typeface="Calibri"/>
                  <a:cs typeface="Calibri"/>
                </a:rPr>
                <a:t>&amp; </a:t>
              </a:r>
              <a:r>
                <a:rPr sz="2400" b="1" i="1" dirty="0">
                  <a:solidFill>
                    <a:srgbClr val="800000"/>
                  </a:solidFill>
                  <a:latin typeface="Calibri"/>
                  <a:cs typeface="Calibri"/>
                </a:rPr>
                <a:t>ANDs</a:t>
              </a:r>
              <a:r>
                <a:rPr sz="2400" b="1" i="1" spc="-110" dirty="0">
                  <a:solidFill>
                    <a:srgbClr val="800000"/>
                  </a:solidFill>
                  <a:latin typeface="Calibri"/>
                  <a:cs typeface="Calibri"/>
                </a:rPr>
                <a:t> </a:t>
              </a:r>
              <a:r>
                <a:rPr sz="2400" b="1" i="1" dirty="0">
                  <a:solidFill>
                    <a:srgbClr val="800000"/>
                  </a:solidFill>
                  <a:latin typeface="Calibri"/>
                  <a:cs typeface="Calibri"/>
                </a:rPr>
                <a:t>’</a:t>
              </a:r>
              <a:endParaRPr sz="2400" dirty="0">
                <a:latin typeface="Calibri"/>
                <a:cs typeface="Calibri"/>
              </a:endParaRPr>
            </a:p>
          </p:txBody>
        </p:sp>
      </p:grpSp>
      <p:sp>
        <p:nvSpPr>
          <p:cNvPr id="2" name="Rounded Rectangle 22">
            <a:extLst>
              <a:ext uri="{FF2B5EF4-FFF2-40B4-BE49-F238E27FC236}">
                <a16:creationId xmlns:a16="http://schemas.microsoft.com/office/drawing/2014/main" id="{E9674286-5C56-D934-57FB-1499CC6466F4}"/>
              </a:ext>
            </a:extLst>
          </p:cNvPr>
          <p:cNvSpPr/>
          <p:nvPr/>
        </p:nvSpPr>
        <p:spPr bwMode="auto">
          <a:xfrm>
            <a:off x="9516825" y="2640417"/>
            <a:ext cx="1602827" cy="514975"/>
          </a:xfrm>
          <a:prstGeom prst="roundRect">
            <a:avLst/>
          </a:prstGeom>
          <a:solidFill>
            <a:schemeClr val="tx2">
              <a:lumMod val="5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r>
              <a:rPr lang="en-US" sz="2400" dirty="0">
                <a:solidFill>
                  <a:srgbClr val="FFC000"/>
                </a:solidFill>
                <a:cs typeface="Calibri"/>
              </a:rPr>
              <a:t>CHP 7: 137</a:t>
            </a:r>
            <a:endParaRPr lang="en-US" dirty="0"/>
          </a:p>
        </p:txBody>
      </p:sp>
    </p:spTree>
    <p:extLst>
      <p:ext uri="{BB962C8B-B14F-4D97-AF65-F5344CB8AC3E}">
        <p14:creationId xmlns:p14="http://schemas.microsoft.com/office/powerpoint/2010/main" val="1051947576"/>
      </p:ext>
    </p:extLst>
  </p:cSld>
  <p:clrMapOvr>
    <a:masterClrMapping/>
  </p:clrMapOvr>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5954" name="Picture 1">
            <a:extLst>
              <a:ext uri="{FF2B5EF4-FFF2-40B4-BE49-F238E27FC236}">
                <a16:creationId xmlns:a16="http://schemas.microsoft.com/office/drawing/2014/main" id="{CC361267-86A3-32FE-41C3-5C7AC731F09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1371600"/>
            <a:ext cx="10591800" cy="527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0E8312E1-0B0C-411C-83AC-DEFA1B8001BC}"/>
              </a:ext>
            </a:extLst>
          </p:cNvPr>
          <p:cNvSpPr txBox="1"/>
          <p:nvPr/>
        </p:nvSpPr>
        <p:spPr>
          <a:xfrm>
            <a:off x="3295650" y="474663"/>
            <a:ext cx="8286750" cy="707886"/>
          </a:xfrm>
          <a:prstGeom prst="rect">
            <a:avLst/>
          </a:prstGeom>
          <a:solidFill>
            <a:schemeClr val="bg1"/>
          </a:solidFill>
        </p:spPr>
        <p:txBody>
          <a:bodyPr wrap="square">
            <a:spAutoFit/>
          </a:bodyPr>
          <a:lstStyle/>
          <a:p>
            <a:pPr algn="ctr">
              <a:defRPr/>
            </a:pPr>
            <a:r>
              <a:rPr lang="en-US" altLang="en-US" sz="4000" b="1" dirty="0">
                <a:solidFill>
                  <a:schemeClr val="accent1">
                    <a:lumMod val="50000"/>
                  </a:schemeClr>
                </a:solidFill>
                <a:latin typeface="+mn-lt"/>
              </a:rPr>
              <a:t>Principle 3: Establish CRITICAL LIMITS</a:t>
            </a:r>
            <a:endParaRPr lang="en-US" sz="4000" b="1" dirty="0">
              <a:solidFill>
                <a:schemeClr val="accent1">
                  <a:lumMod val="50000"/>
                </a:schemeClr>
              </a:solidFill>
              <a:latin typeface="+mn-lt"/>
            </a:endParaRPr>
          </a:p>
        </p:txBody>
      </p:sp>
      <p:sp>
        <p:nvSpPr>
          <p:cNvPr id="12" name="Right Brace 11">
            <a:extLst>
              <a:ext uri="{FF2B5EF4-FFF2-40B4-BE49-F238E27FC236}">
                <a16:creationId xmlns:a16="http://schemas.microsoft.com/office/drawing/2014/main" id="{30606708-48C1-4801-9B2C-825834DA6E7C}"/>
              </a:ext>
            </a:extLst>
          </p:cNvPr>
          <p:cNvSpPr/>
          <p:nvPr/>
        </p:nvSpPr>
        <p:spPr>
          <a:xfrm>
            <a:off x="4556125" y="2438400"/>
            <a:ext cx="685800" cy="4038600"/>
          </a:xfrm>
          <a:prstGeom prst="rightBrace">
            <a:avLst>
              <a:gd name="adj1" fmla="val 8333"/>
              <a:gd name="adj2" fmla="val 31734"/>
            </a:avLst>
          </a:prstGeom>
          <a:ln w="34925">
            <a:solidFill>
              <a:srgbClr val="0000CC"/>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13" name="TextBox 12">
            <a:extLst>
              <a:ext uri="{FF2B5EF4-FFF2-40B4-BE49-F238E27FC236}">
                <a16:creationId xmlns:a16="http://schemas.microsoft.com/office/drawing/2014/main" id="{E805EA78-294B-4CF3-9802-F4133B7A132C}"/>
              </a:ext>
            </a:extLst>
          </p:cNvPr>
          <p:cNvSpPr txBox="1"/>
          <p:nvPr/>
        </p:nvSpPr>
        <p:spPr>
          <a:xfrm>
            <a:off x="5429250" y="3429000"/>
            <a:ext cx="4953000" cy="1079500"/>
          </a:xfrm>
          <a:prstGeom prst="rect">
            <a:avLst/>
          </a:prstGeom>
          <a:solidFill>
            <a:schemeClr val="bg1"/>
          </a:solidFill>
        </p:spPr>
        <p:txBody>
          <a:bodyPr>
            <a:spAutoFit/>
          </a:bodyPr>
          <a:lstStyle/>
          <a:p>
            <a:pPr>
              <a:defRPr/>
            </a:pPr>
            <a:r>
              <a:rPr lang="en-US" sz="3200" b="1" dirty="0">
                <a:solidFill>
                  <a:schemeClr val="accent1">
                    <a:lumMod val="50000"/>
                  </a:schemeClr>
                </a:solidFill>
                <a:latin typeface="+mn-lt"/>
              </a:rPr>
              <a:t>Based on recommendations </a:t>
            </a:r>
            <a:br>
              <a:rPr lang="en-US" sz="3200" b="1" dirty="0">
                <a:solidFill>
                  <a:schemeClr val="accent1">
                    <a:lumMod val="50000"/>
                  </a:schemeClr>
                </a:solidFill>
                <a:latin typeface="+mn-lt"/>
              </a:rPr>
            </a:br>
            <a:r>
              <a:rPr lang="en-US" sz="3200" b="1" dirty="0">
                <a:solidFill>
                  <a:schemeClr val="accent1">
                    <a:lumMod val="50000"/>
                  </a:schemeClr>
                </a:solidFill>
                <a:latin typeface="+mn-lt"/>
              </a:rPr>
              <a:t>in the FDA Guide</a:t>
            </a:r>
          </a:p>
        </p:txBody>
      </p:sp>
      <p:grpSp>
        <p:nvGrpSpPr>
          <p:cNvPr id="125959" name="Group 18">
            <a:extLst>
              <a:ext uri="{FF2B5EF4-FFF2-40B4-BE49-F238E27FC236}">
                <a16:creationId xmlns:a16="http://schemas.microsoft.com/office/drawing/2014/main" id="{1B42FD16-32AC-B6D8-A380-E0F111C5E764}"/>
              </a:ext>
            </a:extLst>
          </p:cNvPr>
          <p:cNvGrpSpPr>
            <a:grpSpLocks/>
          </p:cNvGrpSpPr>
          <p:nvPr/>
        </p:nvGrpSpPr>
        <p:grpSpPr bwMode="auto">
          <a:xfrm>
            <a:off x="1104900" y="567337"/>
            <a:ext cx="2390775" cy="584775"/>
            <a:chOff x="8521440" y="379883"/>
            <a:chExt cx="2576772" cy="684125"/>
          </a:xfrm>
        </p:grpSpPr>
        <p:sp>
          <p:nvSpPr>
            <p:cNvPr id="20" name="Rectangle: Rounded Corners 19">
              <a:extLst>
                <a:ext uri="{FF2B5EF4-FFF2-40B4-BE49-F238E27FC236}">
                  <a16:creationId xmlns:a16="http://schemas.microsoft.com/office/drawing/2014/main" id="{D15BED39-17DB-46C2-A8EA-3345863BD2BA}"/>
                </a:ext>
              </a:extLst>
            </p:cNvPr>
            <p:cNvSpPr/>
            <p:nvPr/>
          </p:nvSpPr>
          <p:spPr bwMode="auto">
            <a:xfrm>
              <a:off x="8553450" y="399611"/>
              <a:ext cx="2544762" cy="598021"/>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25961" name="TextBox 2">
              <a:extLst>
                <a:ext uri="{FF2B5EF4-FFF2-40B4-BE49-F238E27FC236}">
                  <a16:creationId xmlns:a16="http://schemas.microsoft.com/office/drawing/2014/main" id="{83563B98-FC48-BE18-BFA7-3248444900BC}"/>
                </a:ext>
              </a:extLst>
            </p:cNvPr>
            <p:cNvSpPr txBox="1">
              <a:spLocks noChangeArrowheads="1"/>
            </p:cNvSpPr>
            <p:nvPr/>
          </p:nvSpPr>
          <p:spPr bwMode="auto">
            <a:xfrm>
              <a:off x="8521440" y="379883"/>
              <a:ext cx="2576772" cy="684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b="1">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b="1">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b="1">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b="1">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b="1">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9pPr>
            </a:lstStyle>
            <a:p>
              <a:pPr algn="ctr">
                <a:spcBef>
                  <a:spcPct val="0"/>
                </a:spcBef>
                <a:buFontTx/>
                <a:buNone/>
              </a:pPr>
              <a:r>
                <a:rPr lang="en-US" altLang="en-US" b="0" dirty="0">
                  <a:solidFill>
                    <a:schemeClr val="bg1"/>
                  </a:solidFill>
                  <a:latin typeface="Arial" panose="020B0604020202020204" pitchFamily="34" charset="0"/>
                </a:rPr>
                <a:t>CHP7: 109 </a:t>
              </a:r>
            </a:p>
          </p:txBody>
        </p:sp>
      </p:grpSp>
      <p:sp>
        <p:nvSpPr>
          <p:cNvPr id="2" name="Slide Number Placeholder 1">
            <a:extLst>
              <a:ext uri="{FF2B5EF4-FFF2-40B4-BE49-F238E27FC236}">
                <a16:creationId xmlns:a16="http://schemas.microsoft.com/office/drawing/2014/main" id="{B7960E45-94C0-47E9-9F5E-46C12D6A3CAD}"/>
              </a:ext>
            </a:extLst>
          </p:cNvPr>
          <p:cNvSpPr>
            <a:spLocks noGrp="1"/>
          </p:cNvSpPr>
          <p:nvPr>
            <p:ph type="sldNum" sz="quarter" idx="12"/>
          </p:nvPr>
        </p:nvSpPr>
        <p:spPr>
          <a:xfrm>
            <a:off x="9302044" y="6526624"/>
            <a:ext cx="2844800" cy="288925"/>
          </a:xfrm>
        </p:spPr>
        <p:txBody>
          <a:bodyPr/>
          <a:lstStyle/>
          <a:p>
            <a:fld id="{2D4FA31A-ABA5-4667-BACC-3489C0083671}" type="slidenum">
              <a:rPr lang="en-US" altLang="en-US" smtClean="0"/>
              <a:pPr/>
              <a:t>79</a:t>
            </a:fld>
            <a:endParaRPr lang="en-US" altLang="en-US" dirty="0"/>
          </a:p>
        </p:txBody>
      </p:sp>
      <p:sp>
        <p:nvSpPr>
          <p:cNvPr id="3" name="Rectangle 2">
            <a:extLst>
              <a:ext uri="{FF2B5EF4-FFF2-40B4-BE49-F238E27FC236}">
                <a16:creationId xmlns:a16="http://schemas.microsoft.com/office/drawing/2014/main" id="{6070C798-787A-4BAE-B42B-8D9179800BF2}"/>
              </a:ext>
            </a:extLst>
          </p:cNvPr>
          <p:cNvSpPr/>
          <p:nvPr/>
        </p:nvSpPr>
        <p:spPr>
          <a:xfrm>
            <a:off x="1143000" y="2286000"/>
            <a:ext cx="3305175" cy="857250"/>
          </a:xfrm>
          <a:prstGeom prst="rect">
            <a:avLst/>
          </a:prstGeom>
          <a:noFill/>
          <a:ln w="57150">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ounded Rectangle 22">
            <a:extLst>
              <a:ext uri="{FF2B5EF4-FFF2-40B4-BE49-F238E27FC236}">
                <a16:creationId xmlns:a16="http://schemas.microsoft.com/office/drawing/2014/main" id="{5064E902-9118-4118-ACF4-518BC2748F28}"/>
              </a:ext>
            </a:extLst>
          </p:cNvPr>
          <p:cNvSpPr/>
          <p:nvPr/>
        </p:nvSpPr>
        <p:spPr bwMode="auto">
          <a:xfrm>
            <a:off x="5625829" y="2333311"/>
            <a:ext cx="3680096" cy="857250"/>
          </a:xfrm>
          <a:prstGeom prst="roundRect">
            <a:avLst/>
          </a:prstGeom>
          <a:solidFill>
            <a:schemeClr val="tx2">
              <a:lumMod val="5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r>
              <a:rPr lang="en-US" sz="2400" dirty="0">
                <a:solidFill>
                  <a:srgbClr val="FFC000"/>
                </a:solidFill>
                <a:cs typeface="Calibri"/>
              </a:rPr>
              <a:t>Receiving - Transit Control Example 3 - CHP 7: 137</a:t>
            </a:r>
            <a:endParaRPr lang="en-US" dirty="0"/>
          </a:p>
        </p:txBody>
      </p:sp>
      <p:sp>
        <p:nvSpPr>
          <p:cNvPr id="14" name="Arrow: Right 13">
            <a:extLst>
              <a:ext uri="{FF2B5EF4-FFF2-40B4-BE49-F238E27FC236}">
                <a16:creationId xmlns:a16="http://schemas.microsoft.com/office/drawing/2014/main" id="{072FC362-9D6E-4CF9-8E4C-E5AF18E5335F}"/>
              </a:ext>
            </a:extLst>
          </p:cNvPr>
          <p:cNvSpPr/>
          <p:nvPr/>
        </p:nvSpPr>
        <p:spPr>
          <a:xfrm>
            <a:off x="4491935" y="2610332"/>
            <a:ext cx="1090134" cy="30320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1C30F1EC-9221-4301-BE75-00B7FFF80EA8}"/>
              </a:ext>
            </a:extLst>
          </p:cNvPr>
          <p:cNvSpPr/>
          <p:nvPr/>
        </p:nvSpPr>
        <p:spPr>
          <a:xfrm>
            <a:off x="3196954" y="1402037"/>
            <a:ext cx="1251221" cy="1741213"/>
          </a:xfrm>
          <a:prstGeom prst="rect">
            <a:avLst/>
          </a:prstGeom>
          <a:noFill/>
          <a:ln w="57150">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21DE2FE5-B98F-E432-7D65-AB96B87386B7}"/>
              </a:ext>
            </a:extLst>
          </p:cNvPr>
          <p:cNvPicPr>
            <a:picLocks noChangeAspect="1"/>
          </p:cNvPicPr>
          <p:nvPr/>
        </p:nvPicPr>
        <p:blipFill>
          <a:blip r:embed="rId4"/>
          <a:stretch>
            <a:fillRect/>
          </a:stretch>
        </p:blipFill>
        <p:spPr>
          <a:xfrm>
            <a:off x="7593424" y="1416873"/>
            <a:ext cx="304800" cy="304800"/>
          </a:xfrm>
          <a:prstGeom prst="rect">
            <a:avLst/>
          </a:prstGeom>
        </p:spPr>
      </p:pic>
      <p:pic>
        <p:nvPicPr>
          <p:cNvPr id="6" name="Picture 5">
            <a:extLst>
              <a:ext uri="{FF2B5EF4-FFF2-40B4-BE49-F238E27FC236}">
                <a16:creationId xmlns:a16="http://schemas.microsoft.com/office/drawing/2014/main" id="{CF188096-9084-C2AB-6328-FAC73CB935BC}"/>
              </a:ext>
            </a:extLst>
          </p:cNvPr>
          <p:cNvPicPr>
            <a:picLocks noChangeAspect="1"/>
          </p:cNvPicPr>
          <p:nvPr/>
        </p:nvPicPr>
        <p:blipFill>
          <a:blip r:embed="rId5"/>
          <a:stretch>
            <a:fillRect/>
          </a:stretch>
        </p:blipFill>
        <p:spPr>
          <a:xfrm>
            <a:off x="4543660" y="1531644"/>
            <a:ext cx="361950" cy="247650"/>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AA1C3414-E306-4276-87F7-96E18E342D3B}"/>
              </a:ext>
            </a:extLst>
          </p:cNvPr>
          <p:cNvSpPr>
            <a:spLocks noGrp="1" noChangeArrowheads="1"/>
          </p:cNvSpPr>
          <p:nvPr>
            <p:ph type="title"/>
          </p:nvPr>
        </p:nvSpPr>
        <p:spPr>
          <a:xfrm>
            <a:off x="990600" y="263525"/>
            <a:ext cx="11037888" cy="1143000"/>
          </a:xfrm>
        </p:spPr>
        <p:txBody>
          <a:bodyPr/>
          <a:lstStyle/>
          <a:p>
            <a:pPr algn="ctr" eaLnBrk="1" hangingPunct="1">
              <a:defRPr/>
            </a:pPr>
            <a:r>
              <a:rPr lang="en-US" sz="4400" dirty="0">
                <a:latin typeface="+mn-lt"/>
                <a:ea typeface="ＭＳ Ｐゴシック" charset="0"/>
              </a:rPr>
              <a:t>What Does Processing Include?</a:t>
            </a:r>
          </a:p>
        </p:txBody>
      </p:sp>
      <p:sp>
        <p:nvSpPr>
          <p:cNvPr id="24579" name="Rectangle 3">
            <a:extLst>
              <a:ext uri="{FF2B5EF4-FFF2-40B4-BE49-F238E27FC236}">
                <a16:creationId xmlns:a16="http://schemas.microsoft.com/office/drawing/2014/main" id="{4FB29469-7735-B70C-8E6C-9ACB426D1DD4}"/>
              </a:ext>
            </a:extLst>
          </p:cNvPr>
          <p:cNvSpPr>
            <a:spLocks noGrp="1"/>
          </p:cNvSpPr>
          <p:nvPr>
            <p:ph idx="1"/>
          </p:nvPr>
        </p:nvSpPr>
        <p:spPr>
          <a:xfrm>
            <a:off x="1752600" y="1478280"/>
            <a:ext cx="9601200" cy="5379720"/>
          </a:xfrm>
        </p:spPr>
        <p:txBody>
          <a:bodyPr/>
          <a:lstStyle/>
          <a:p>
            <a:pPr eaLnBrk="1" hangingPunct="1">
              <a:lnSpc>
                <a:spcPct val="80000"/>
              </a:lnSpc>
              <a:buFont typeface="Wingdings" panose="05000000000000000000" pitchFamily="2" charset="2"/>
              <a:buChar char="§"/>
            </a:pPr>
            <a:r>
              <a:rPr lang="en-US" altLang="en-US" u="sng" dirty="0">
                <a:ea typeface="MS PGothic"/>
              </a:rPr>
              <a:t>Processing means</a:t>
            </a:r>
            <a:r>
              <a:rPr lang="en-US" altLang="en-US" dirty="0">
                <a:ea typeface="MS PGothic"/>
              </a:rPr>
              <a:t>: </a:t>
            </a:r>
            <a:endParaRPr lang="en-US" altLang="en-US" dirty="0">
              <a:ea typeface="MS PGothic" panose="020B0600070205080204" pitchFamily="34" charset="-128"/>
            </a:endParaRPr>
          </a:p>
          <a:p>
            <a:pPr eaLnBrk="1" hangingPunct="1">
              <a:lnSpc>
                <a:spcPct val="80000"/>
              </a:lnSpc>
              <a:buFont typeface="Wingdings" panose="05000000000000000000" pitchFamily="2" charset="2"/>
              <a:buNone/>
            </a:pPr>
            <a:r>
              <a:rPr lang="en-US" altLang="en-US" sz="2800" dirty="0">
                <a:ea typeface="MS PGothic"/>
              </a:rPr>
              <a:t>	</a:t>
            </a:r>
            <a:r>
              <a:rPr lang="en-US" altLang="en-US" sz="2800" b="0" dirty="0">
                <a:ea typeface="MS PGothic"/>
              </a:rPr>
              <a:t>Handling, storing, preparing, heading, freezing, eviscerating, changing to different market forms, manufacturing, shucking, preserving, packing, labeling, dockside unloading, or holding.</a:t>
            </a:r>
            <a:endParaRPr lang="en-US" altLang="en-US" sz="2800" b="0" dirty="0">
              <a:ea typeface="MS PGothic"/>
              <a:cs typeface="Calibri"/>
            </a:endParaRPr>
          </a:p>
          <a:p>
            <a:pPr eaLnBrk="1" hangingPunct="1">
              <a:lnSpc>
                <a:spcPct val="80000"/>
              </a:lnSpc>
              <a:buFont typeface="Wingdings" panose="05000000000000000000" pitchFamily="2" charset="2"/>
              <a:buChar char="§"/>
            </a:pPr>
            <a:endParaRPr lang="en-US" altLang="en-US" sz="2800" dirty="0">
              <a:ea typeface="MS PGothic" panose="020B0600070205080204" pitchFamily="34" charset="-128"/>
            </a:endParaRPr>
          </a:p>
          <a:p>
            <a:pPr eaLnBrk="1" hangingPunct="1">
              <a:lnSpc>
                <a:spcPct val="80000"/>
              </a:lnSpc>
              <a:buFont typeface="Wingdings" panose="05000000000000000000" pitchFamily="2" charset="2"/>
              <a:buChar char="§"/>
            </a:pPr>
            <a:r>
              <a:rPr lang="en-US" altLang="en-US" sz="2800" u="sng" dirty="0">
                <a:ea typeface="MS PGothic"/>
              </a:rPr>
              <a:t>The regulation does not apply to</a:t>
            </a:r>
            <a:r>
              <a:rPr lang="en-US" altLang="en-US" sz="2800" dirty="0">
                <a:ea typeface="MS PGothic"/>
              </a:rPr>
              <a:t>:   </a:t>
            </a:r>
            <a:endParaRPr lang="en-US" altLang="en-US" sz="2800" dirty="0">
              <a:ea typeface="MS PGothic" panose="020B0600070205080204" pitchFamily="34" charset="-128"/>
              <a:cs typeface="Calibri"/>
            </a:endParaRPr>
          </a:p>
          <a:p>
            <a:pPr lvl="1" eaLnBrk="1" hangingPunct="1">
              <a:lnSpc>
                <a:spcPct val="80000"/>
              </a:lnSpc>
            </a:pPr>
            <a:r>
              <a:rPr lang="en-US" altLang="en-US" b="0" dirty="0">
                <a:ea typeface="MS PGothic"/>
              </a:rPr>
              <a:t>Harvesting,</a:t>
            </a:r>
            <a:endParaRPr lang="en-US" altLang="en-US" b="0" dirty="0">
              <a:ea typeface="MS PGothic"/>
              <a:cs typeface="Calibri"/>
            </a:endParaRPr>
          </a:p>
          <a:p>
            <a:pPr lvl="2">
              <a:lnSpc>
                <a:spcPct val="80000"/>
              </a:lnSpc>
            </a:pPr>
            <a:r>
              <a:rPr lang="en-US" altLang="en-US" b="0" dirty="0">
                <a:ea typeface="MS PGothic"/>
                <a:cs typeface="Calibri"/>
              </a:rPr>
              <a:t>Including aquaculture farms unless processing</a:t>
            </a:r>
          </a:p>
          <a:p>
            <a:pPr lvl="1" eaLnBrk="1" hangingPunct="1">
              <a:lnSpc>
                <a:spcPct val="80000"/>
              </a:lnSpc>
            </a:pPr>
            <a:r>
              <a:rPr lang="en-US" altLang="en-US" b="0" dirty="0">
                <a:ea typeface="MS PGothic"/>
              </a:rPr>
              <a:t>Transporting, </a:t>
            </a:r>
            <a:endParaRPr lang="en-US" altLang="en-US" b="0" dirty="0">
              <a:ea typeface="MS PGothic" panose="020B0600070205080204" pitchFamily="34" charset="-128"/>
              <a:cs typeface="Calibri"/>
            </a:endParaRPr>
          </a:p>
          <a:p>
            <a:pPr lvl="1" eaLnBrk="1" hangingPunct="1">
              <a:lnSpc>
                <a:spcPct val="80000"/>
              </a:lnSpc>
            </a:pPr>
            <a:r>
              <a:rPr lang="en-US" altLang="en-US" b="0" dirty="0">
                <a:ea typeface="MS PGothic"/>
              </a:rPr>
              <a:t>Heading, eviscerating or freezing on a harvest vessel intended solely to hold the fish,</a:t>
            </a:r>
            <a:endParaRPr lang="en-US" altLang="en-US" b="0" dirty="0">
              <a:ea typeface="MS PGothic"/>
              <a:cs typeface="Calibri"/>
            </a:endParaRPr>
          </a:p>
          <a:p>
            <a:pPr lvl="1" eaLnBrk="1" hangingPunct="1">
              <a:lnSpc>
                <a:spcPct val="80000"/>
              </a:lnSpc>
            </a:pPr>
            <a:r>
              <a:rPr lang="en-US" altLang="en-US" b="0" dirty="0">
                <a:ea typeface="MS PGothic"/>
              </a:rPr>
              <a:t>Retail operations.</a:t>
            </a:r>
            <a:endParaRPr lang="en-US" altLang="en-US" b="0" dirty="0">
              <a:ea typeface="MS PGothic"/>
              <a:cs typeface="Calibri"/>
            </a:endParaRPr>
          </a:p>
          <a:p>
            <a:pPr lvl="1" eaLnBrk="1" hangingPunct="1">
              <a:lnSpc>
                <a:spcPct val="80000"/>
              </a:lnSpc>
              <a:buFont typeface="Wingdings" pitchFamily="2" charset="2"/>
              <a:buChar char="n"/>
            </a:pPr>
            <a:endParaRPr lang="en-US" altLang="en-US" dirty="0">
              <a:latin typeface="Arial" panose="020B0604020202020204" pitchFamily="34" charset="0"/>
              <a:ea typeface="MS PGothic" panose="020B0600070205080204" pitchFamily="34" charset="-128"/>
            </a:endParaRPr>
          </a:p>
        </p:txBody>
      </p:sp>
      <p:sp>
        <p:nvSpPr>
          <p:cNvPr id="2" name="Slide Number Placeholder 1">
            <a:extLst>
              <a:ext uri="{FF2B5EF4-FFF2-40B4-BE49-F238E27FC236}">
                <a16:creationId xmlns:a16="http://schemas.microsoft.com/office/drawing/2014/main" id="{66142739-CD4D-4518-A526-37307EF9EFC9}"/>
              </a:ext>
            </a:extLst>
          </p:cNvPr>
          <p:cNvSpPr>
            <a:spLocks noGrp="1"/>
          </p:cNvSpPr>
          <p:nvPr>
            <p:ph type="sldNum" sz="quarter" idx="12"/>
          </p:nvPr>
        </p:nvSpPr>
        <p:spPr/>
        <p:txBody>
          <a:bodyPr/>
          <a:lstStyle/>
          <a:p>
            <a:fld id="{2D4FA31A-ABA5-4667-BACC-3489C0083671}" type="slidenum">
              <a:rPr lang="en-US" altLang="en-US" smtClean="0"/>
              <a:pPr/>
              <a:t>8</a:t>
            </a:fld>
            <a:endParaRPr lang="en-US" altLang="en-US" dirty="0"/>
          </a:p>
        </p:txBody>
      </p:sp>
      <p:sp>
        <p:nvSpPr>
          <p:cNvPr id="3" name="Rounded Rectangle 22">
            <a:extLst>
              <a:ext uri="{FF2B5EF4-FFF2-40B4-BE49-F238E27FC236}">
                <a16:creationId xmlns:a16="http://schemas.microsoft.com/office/drawing/2014/main" id="{657D81B2-BC8A-692E-5A5A-2CE852CE86FF}"/>
              </a:ext>
            </a:extLst>
          </p:cNvPr>
          <p:cNvSpPr/>
          <p:nvPr/>
        </p:nvSpPr>
        <p:spPr bwMode="auto">
          <a:xfrm>
            <a:off x="7804497" y="6193213"/>
            <a:ext cx="1178829" cy="488700"/>
          </a:xfrm>
          <a:prstGeom prst="roundRect">
            <a:avLst/>
          </a:prstGeom>
          <a:solidFill>
            <a:schemeClr val="tx2">
              <a:lumMod val="5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r>
              <a:rPr lang="en-US" sz="2400" dirty="0">
                <a:solidFill>
                  <a:srgbClr val="FFC000"/>
                </a:solidFill>
                <a:cs typeface="Calibri"/>
              </a:rPr>
              <a:t>AD1 - 2</a:t>
            </a:r>
          </a:p>
        </p:txBody>
      </p:sp>
      <p:grpSp>
        <p:nvGrpSpPr>
          <p:cNvPr id="8" name="Group 5">
            <a:extLst>
              <a:ext uri="{FF2B5EF4-FFF2-40B4-BE49-F238E27FC236}">
                <a16:creationId xmlns:a16="http://schemas.microsoft.com/office/drawing/2014/main" id="{BF84A702-BFC7-4CDD-A46D-E4223D5B9E7C}"/>
              </a:ext>
            </a:extLst>
          </p:cNvPr>
          <p:cNvGrpSpPr>
            <a:grpSpLocks/>
          </p:cNvGrpSpPr>
          <p:nvPr/>
        </p:nvGrpSpPr>
        <p:grpSpPr bwMode="auto">
          <a:xfrm>
            <a:off x="9014377" y="6171064"/>
            <a:ext cx="2291245" cy="522972"/>
            <a:chOff x="8493345" y="4259784"/>
            <a:chExt cx="1527386" cy="487889"/>
          </a:xfrm>
        </p:grpSpPr>
        <p:sp>
          <p:nvSpPr>
            <p:cNvPr id="9" name="Rectangle: Rounded Corners 8">
              <a:extLst>
                <a:ext uri="{FF2B5EF4-FFF2-40B4-BE49-F238E27FC236}">
                  <a16:creationId xmlns:a16="http://schemas.microsoft.com/office/drawing/2014/main" id="{9AEF9A66-1CD0-47C9-9469-F31E32348810}"/>
                </a:ext>
              </a:extLst>
            </p:cNvPr>
            <p:cNvSpPr/>
            <p:nvPr/>
          </p:nvSpPr>
          <p:spPr>
            <a:xfrm>
              <a:off x="8534743" y="4266769"/>
              <a:ext cx="1479380" cy="457631"/>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0" name="TextBox 2">
              <a:extLst>
                <a:ext uri="{FF2B5EF4-FFF2-40B4-BE49-F238E27FC236}">
                  <a16:creationId xmlns:a16="http://schemas.microsoft.com/office/drawing/2014/main" id="{25D98F30-A2FC-4972-9E40-D15C99AE07EA}"/>
                </a:ext>
              </a:extLst>
            </p:cNvPr>
            <p:cNvSpPr txBox="1">
              <a:spLocks noChangeArrowheads="1"/>
            </p:cNvSpPr>
            <p:nvPr/>
          </p:nvSpPr>
          <p:spPr bwMode="auto">
            <a:xfrm>
              <a:off x="8493345" y="4259784"/>
              <a:ext cx="1527386" cy="4878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spcBef>
                  <a:spcPct val="20000"/>
                </a:spcBef>
                <a:buFont typeface="Arial" panose="020B0604020202020204" pitchFamily="34" charset="0"/>
                <a:buChar char="•"/>
                <a:defRPr sz="3200" b="1">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b="1">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b="1">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b="1">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b="1">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9pPr>
            </a:lstStyle>
            <a:p>
              <a:pPr algn="ctr">
                <a:spcBef>
                  <a:spcPct val="0"/>
                </a:spcBef>
                <a:buFontTx/>
                <a:buNone/>
              </a:pPr>
              <a:r>
                <a:rPr lang="en-US" altLang="en-US" sz="2800" b="0" dirty="0">
                  <a:solidFill>
                    <a:schemeClr val="bg1"/>
                  </a:solidFill>
                  <a:latin typeface="Arial"/>
                  <a:ea typeface="MS PGothic"/>
                  <a:cs typeface="Arial"/>
                </a:rPr>
                <a:t>CHP12:188</a:t>
              </a:r>
              <a:endParaRPr lang="en-US" altLang="en-US" sz="2800" b="0" dirty="0">
                <a:solidFill>
                  <a:schemeClr val="bg1"/>
                </a:solidFill>
                <a:latin typeface="Arial" panose="020B0604020202020204" pitchFamily="34" charset="0"/>
              </a:endParaRPr>
            </a:p>
          </p:txBody>
        </p:sp>
      </p:gr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2">
            <a:extLst>
              <a:ext uri="{FF2B5EF4-FFF2-40B4-BE49-F238E27FC236}">
                <a16:creationId xmlns:a16="http://schemas.microsoft.com/office/drawing/2014/main" id="{FB78A9C6-9739-8AD6-00BA-2F563C37E638}"/>
              </a:ext>
            </a:extLst>
          </p:cNvPr>
          <p:cNvSpPr>
            <a:spLocks noGrp="1"/>
          </p:cNvSpPr>
          <p:nvPr>
            <p:ph type="title"/>
          </p:nvPr>
        </p:nvSpPr>
        <p:spPr>
          <a:xfrm>
            <a:off x="1447800" y="533400"/>
            <a:ext cx="9829800" cy="952500"/>
          </a:xfrm>
        </p:spPr>
        <p:txBody>
          <a:bodyPr>
            <a:normAutofit fontScale="90000"/>
          </a:bodyPr>
          <a:lstStyle/>
          <a:p>
            <a:pPr algn="l" eaLnBrk="1" hangingPunct="1"/>
            <a:r>
              <a:rPr lang="en-US" altLang="en-US" dirty="0">
                <a:ea typeface="MS PGothic" panose="020B0600070205080204" pitchFamily="34" charset="-128"/>
              </a:rPr>
              <a:t>Principle 4:  Establish Monitoring Procedures</a:t>
            </a:r>
          </a:p>
        </p:txBody>
      </p:sp>
      <p:sp>
        <p:nvSpPr>
          <p:cNvPr id="128003" name="Rectangle 3">
            <a:extLst>
              <a:ext uri="{FF2B5EF4-FFF2-40B4-BE49-F238E27FC236}">
                <a16:creationId xmlns:a16="http://schemas.microsoft.com/office/drawing/2014/main" id="{CACA6BAD-D0FA-FE3F-95C1-09EB5437DD0E}"/>
              </a:ext>
            </a:extLst>
          </p:cNvPr>
          <p:cNvSpPr>
            <a:spLocks noGrp="1"/>
          </p:cNvSpPr>
          <p:nvPr>
            <p:ph type="body" sz="half" idx="1"/>
          </p:nvPr>
        </p:nvSpPr>
        <p:spPr>
          <a:xfrm>
            <a:off x="1676400" y="1676400"/>
            <a:ext cx="9448800" cy="4419600"/>
          </a:xfrm>
        </p:spPr>
        <p:txBody>
          <a:bodyPr vert="horz" lIns="91440" tIns="45720" rIns="91440" bIns="45720" rtlCol="0" anchor="t">
            <a:normAutofit/>
          </a:bodyPr>
          <a:lstStyle/>
          <a:p>
            <a:pPr eaLnBrk="1" hangingPunct="1">
              <a:buFont typeface="Wingdings" panose="05000000000000000000" pitchFamily="2" charset="2"/>
              <a:buNone/>
            </a:pPr>
            <a:r>
              <a:rPr lang="en-US" altLang="en-US" b="0" dirty="0">
                <a:ea typeface="MS PGothic" panose="020B0600070205080204" pitchFamily="34" charset="-128"/>
              </a:rPr>
              <a:t>Follow the same option selected for Critical Limits </a:t>
            </a:r>
          </a:p>
          <a:p>
            <a:pPr>
              <a:buNone/>
            </a:pPr>
            <a:r>
              <a:rPr lang="en-US" altLang="en-US" b="1" dirty="0">
                <a:ea typeface="MS PGothic"/>
              </a:rPr>
              <a:t>Example:</a:t>
            </a:r>
            <a:r>
              <a:rPr lang="en-US" altLang="en-US" b="0" dirty="0">
                <a:ea typeface="MS PGothic"/>
              </a:rPr>
              <a:t> Control Strategy = Transit control</a:t>
            </a:r>
            <a:r>
              <a:rPr lang="en-US" altLang="en-US" dirty="0">
                <a:ea typeface="MS PGothic"/>
              </a:rPr>
              <a:t> </a:t>
            </a:r>
            <a:endParaRPr lang="en-US" altLang="en-US" b="0" dirty="0">
              <a:ea typeface="MS PGothic" panose="020B0600070205080204" pitchFamily="34" charset="-128"/>
              <a:cs typeface="Calibri"/>
            </a:endParaRPr>
          </a:p>
          <a:p>
            <a:pPr>
              <a:buNone/>
            </a:pPr>
            <a:r>
              <a:rPr lang="en-US" altLang="en-US" b="1" dirty="0">
                <a:ea typeface="MS PGothic"/>
              </a:rPr>
              <a:t>Critical Limit Option: </a:t>
            </a:r>
            <a:r>
              <a:rPr lang="en-US" altLang="en-US" b="0" dirty="0">
                <a:ea typeface="MS PGothic"/>
              </a:rPr>
              <a:t> Surrounded by ice </a:t>
            </a:r>
            <a:br>
              <a:rPr lang="en-US" altLang="en-US" b="0" dirty="0">
                <a:ea typeface="MS PGothic" panose="020B0600070205080204" pitchFamily="34" charset="-128"/>
              </a:rPr>
            </a:br>
            <a:endParaRPr lang="en-US" altLang="en-US" b="0" dirty="0">
              <a:ea typeface="MS PGothic" panose="020B0600070205080204" pitchFamily="34" charset="-128"/>
            </a:endParaRPr>
          </a:p>
          <a:p>
            <a:pPr lvl="2" eaLnBrk="1" hangingPunct="1"/>
            <a:r>
              <a:rPr lang="en-US" altLang="en-US" sz="3200" b="1" dirty="0">
                <a:solidFill>
                  <a:srgbClr val="C00000"/>
                </a:solidFill>
                <a:ea typeface="MS PGothic"/>
              </a:rPr>
              <a:t>What </a:t>
            </a:r>
            <a:r>
              <a:rPr lang="en-US" altLang="en-US" sz="3200" b="0" dirty="0">
                <a:ea typeface="MS PGothic"/>
              </a:rPr>
              <a:t>will be monitored?</a:t>
            </a:r>
            <a:endParaRPr lang="en-US" altLang="en-US" sz="3200" b="0" dirty="0">
              <a:ea typeface="MS PGothic"/>
              <a:cs typeface="Calibri"/>
            </a:endParaRPr>
          </a:p>
          <a:p>
            <a:pPr lvl="2" eaLnBrk="1" hangingPunct="1"/>
            <a:r>
              <a:rPr lang="en-US" altLang="en-US" sz="3200" b="1" dirty="0">
                <a:solidFill>
                  <a:srgbClr val="C00000"/>
                </a:solidFill>
                <a:ea typeface="MS PGothic"/>
              </a:rPr>
              <a:t>How </a:t>
            </a:r>
            <a:r>
              <a:rPr lang="en-US" altLang="en-US" sz="3200" b="0" dirty="0">
                <a:ea typeface="MS PGothic"/>
              </a:rPr>
              <a:t>will monitoring be done?</a:t>
            </a:r>
            <a:endParaRPr lang="en-US" altLang="en-US" sz="3200" b="0" dirty="0">
              <a:ea typeface="MS PGothic"/>
              <a:cs typeface="Calibri"/>
            </a:endParaRPr>
          </a:p>
          <a:p>
            <a:pPr lvl="2" eaLnBrk="1" hangingPunct="1"/>
            <a:r>
              <a:rPr lang="en-US" altLang="en-US" sz="3200" b="1" dirty="0">
                <a:solidFill>
                  <a:srgbClr val="C00000"/>
                </a:solidFill>
                <a:ea typeface="MS PGothic"/>
              </a:rPr>
              <a:t>How often</a:t>
            </a:r>
            <a:r>
              <a:rPr lang="en-US" altLang="en-US" sz="3200" b="0" dirty="0">
                <a:ea typeface="MS PGothic"/>
              </a:rPr>
              <a:t> will monitoring be done (frequency)?</a:t>
            </a:r>
            <a:endParaRPr lang="en-US" altLang="en-US" sz="3200" b="0" dirty="0">
              <a:ea typeface="MS PGothic"/>
              <a:cs typeface="Calibri"/>
            </a:endParaRPr>
          </a:p>
          <a:p>
            <a:pPr lvl="2" eaLnBrk="1" hangingPunct="1"/>
            <a:r>
              <a:rPr lang="en-US" altLang="en-US" sz="3200" b="1" dirty="0">
                <a:solidFill>
                  <a:srgbClr val="C00000"/>
                </a:solidFill>
                <a:ea typeface="MS PGothic"/>
              </a:rPr>
              <a:t>Who </a:t>
            </a:r>
            <a:r>
              <a:rPr lang="en-US" altLang="en-US" sz="3200" b="0" dirty="0">
                <a:ea typeface="MS PGothic"/>
              </a:rPr>
              <a:t>will do the monitoring?</a:t>
            </a:r>
            <a:endParaRPr lang="en-US" altLang="en-US" sz="3200" b="0" dirty="0">
              <a:ea typeface="MS PGothic"/>
              <a:cs typeface="Calibri"/>
            </a:endParaRPr>
          </a:p>
          <a:p>
            <a:pPr eaLnBrk="1" hangingPunct="1">
              <a:buFont typeface="Wingdings" panose="05000000000000000000" pitchFamily="2" charset="2"/>
              <a:buNone/>
            </a:pPr>
            <a:endParaRPr lang="en-US" altLang="en-US" sz="2400" dirty="0">
              <a:ea typeface="MS PGothic" panose="020B0600070205080204" pitchFamily="34" charset="-128"/>
            </a:endParaRPr>
          </a:p>
        </p:txBody>
      </p:sp>
      <p:sp>
        <p:nvSpPr>
          <p:cNvPr id="2" name="Rounded Rectangle 22">
            <a:extLst>
              <a:ext uri="{FF2B5EF4-FFF2-40B4-BE49-F238E27FC236}">
                <a16:creationId xmlns:a16="http://schemas.microsoft.com/office/drawing/2014/main" id="{E8C721D0-F7EB-AB79-4BD5-65A1711A4E21}"/>
              </a:ext>
            </a:extLst>
          </p:cNvPr>
          <p:cNvSpPr/>
          <p:nvPr/>
        </p:nvSpPr>
        <p:spPr bwMode="auto">
          <a:xfrm>
            <a:off x="9341653" y="3822830"/>
            <a:ext cx="2242206" cy="514975"/>
          </a:xfrm>
          <a:prstGeom prst="roundRect">
            <a:avLst/>
          </a:prstGeom>
          <a:solidFill>
            <a:schemeClr val="tx2">
              <a:lumMod val="5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r>
              <a:rPr lang="en-US" sz="2400" dirty="0">
                <a:solidFill>
                  <a:srgbClr val="FFC000"/>
                </a:solidFill>
                <a:cs typeface="Calibri"/>
              </a:rPr>
              <a:t>CHP 7: 137-139</a:t>
            </a:r>
            <a:endParaRPr lang="en-US" dirty="0"/>
          </a:p>
        </p:txBody>
      </p:sp>
    </p:spTree>
  </p:cSld>
  <p:clrMapOvr>
    <a:masterClrMapping/>
  </p:clrMapOvr>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050" name="Picture 2">
            <a:extLst>
              <a:ext uri="{FF2B5EF4-FFF2-40B4-BE49-F238E27FC236}">
                <a16:creationId xmlns:a16="http://schemas.microsoft.com/office/drawing/2014/main" id="{33514F40-A35D-3486-9848-2555066ECA1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00175" y="1482725"/>
            <a:ext cx="10258425" cy="522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26FE55CF-0FFD-409A-AC1E-A15E6E89D62D}"/>
              </a:ext>
            </a:extLst>
          </p:cNvPr>
          <p:cNvSpPr txBox="1"/>
          <p:nvPr/>
        </p:nvSpPr>
        <p:spPr>
          <a:xfrm>
            <a:off x="1535617" y="498475"/>
            <a:ext cx="10258656" cy="769441"/>
          </a:xfrm>
          <a:prstGeom prst="rect">
            <a:avLst/>
          </a:prstGeom>
          <a:solidFill>
            <a:schemeClr val="bg1"/>
          </a:solidFill>
        </p:spPr>
        <p:txBody>
          <a:bodyPr wrap="square" lIns="91440" tIns="45720" rIns="91440" bIns="45720" anchor="t">
            <a:spAutoFit/>
          </a:bodyPr>
          <a:lstStyle/>
          <a:p>
            <a:pPr algn="ctr">
              <a:defRPr/>
            </a:pPr>
            <a:r>
              <a:rPr lang="en-US" altLang="en-US" sz="4000" b="1" dirty="0">
                <a:solidFill>
                  <a:schemeClr val="accent1">
                    <a:lumMod val="50000"/>
                  </a:schemeClr>
                </a:solidFill>
                <a:latin typeface="Calibri"/>
                <a:ea typeface="MS PGothic"/>
                <a:cs typeface="Calibri"/>
              </a:rPr>
              <a:t>Principle</a:t>
            </a:r>
            <a:r>
              <a:rPr lang="en-US" altLang="en-US" sz="4000" b="1" dirty="0">
                <a:solidFill>
                  <a:schemeClr val="accent1">
                    <a:lumMod val="50000"/>
                  </a:schemeClr>
                </a:solidFill>
                <a:latin typeface="+mn-lt"/>
                <a:ea typeface="MS PGothic"/>
              </a:rPr>
              <a:t> 4: Establish CCP MONITORING </a:t>
            </a:r>
            <a:r>
              <a:rPr lang="en-US" altLang="en-US" sz="4400" dirty="0">
                <a:solidFill>
                  <a:schemeClr val="accent1">
                    <a:lumMod val="50000"/>
                  </a:schemeClr>
                </a:solidFill>
                <a:latin typeface="+mn-lt"/>
                <a:ea typeface="MS PGothic"/>
              </a:rPr>
              <a:t> </a:t>
            </a:r>
            <a:endParaRPr lang="en-US" sz="4400" dirty="0">
              <a:solidFill>
                <a:schemeClr val="accent1">
                  <a:lumMod val="50000"/>
                </a:schemeClr>
              </a:solidFill>
              <a:latin typeface="+mn-lt"/>
              <a:cs typeface="Calibri"/>
            </a:endParaRPr>
          </a:p>
        </p:txBody>
      </p:sp>
      <p:grpSp>
        <p:nvGrpSpPr>
          <p:cNvPr id="130052" name="Group 10">
            <a:extLst>
              <a:ext uri="{FF2B5EF4-FFF2-40B4-BE49-F238E27FC236}">
                <a16:creationId xmlns:a16="http://schemas.microsoft.com/office/drawing/2014/main" id="{BF974870-E3A4-AF7F-48F5-ED12F72E6755}"/>
              </a:ext>
            </a:extLst>
          </p:cNvPr>
          <p:cNvGrpSpPr>
            <a:grpSpLocks/>
          </p:cNvGrpSpPr>
          <p:nvPr/>
        </p:nvGrpSpPr>
        <p:grpSpPr bwMode="auto">
          <a:xfrm>
            <a:off x="402928" y="53588"/>
            <a:ext cx="2780735" cy="598488"/>
            <a:chOff x="8318027" y="399611"/>
            <a:chExt cx="3063802" cy="598021"/>
          </a:xfrm>
        </p:grpSpPr>
        <p:sp>
          <p:nvSpPr>
            <p:cNvPr id="12" name="Rectangle: Rounded Corners 11">
              <a:extLst>
                <a:ext uri="{FF2B5EF4-FFF2-40B4-BE49-F238E27FC236}">
                  <a16:creationId xmlns:a16="http://schemas.microsoft.com/office/drawing/2014/main" id="{0CE6B4E2-D029-4723-9C0C-51B57EFEA506}"/>
                </a:ext>
              </a:extLst>
            </p:cNvPr>
            <p:cNvSpPr/>
            <p:nvPr/>
          </p:nvSpPr>
          <p:spPr bwMode="auto">
            <a:xfrm>
              <a:off x="8553450" y="399611"/>
              <a:ext cx="2544762" cy="598021"/>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30059" name="TextBox 2">
              <a:extLst>
                <a:ext uri="{FF2B5EF4-FFF2-40B4-BE49-F238E27FC236}">
                  <a16:creationId xmlns:a16="http://schemas.microsoft.com/office/drawing/2014/main" id="{7C9E3C39-41F3-864A-F3DC-F66A8E462DEF}"/>
                </a:ext>
              </a:extLst>
            </p:cNvPr>
            <p:cNvSpPr txBox="1">
              <a:spLocks noChangeArrowheads="1"/>
            </p:cNvSpPr>
            <p:nvPr/>
          </p:nvSpPr>
          <p:spPr bwMode="auto">
            <a:xfrm>
              <a:off x="8318027" y="399611"/>
              <a:ext cx="3063802" cy="5936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spcBef>
                  <a:spcPct val="20000"/>
                </a:spcBef>
                <a:buFont typeface="Arial" panose="020B0604020202020204" pitchFamily="34" charset="0"/>
                <a:buChar char="•"/>
                <a:defRPr sz="3200" b="1">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b="1">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b="1">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b="1">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b="1">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9pPr>
            </a:lstStyle>
            <a:p>
              <a:pPr algn="ctr">
                <a:spcBef>
                  <a:spcPct val="0"/>
                </a:spcBef>
                <a:buNone/>
              </a:pPr>
              <a:r>
                <a:rPr lang="en-US" altLang="en-US" b="0" dirty="0">
                  <a:solidFill>
                    <a:schemeClr val="bg1"/>
                  </a:solidFill>
                  <a:latin typeface="Arial"/>
                  <a:ea typeface="MS PGothic"/>
                  <a:cs typeface="Arial"/>
                </a:rPr>
                <a:t>CHP8: 119 </a:t>
              </a:r>
              <a:endParaRPr lang="en-US" altLang="en-US" b="0" dirty="0">
                <a:solidFill>
                  <a:schemeClr val="bg1"/>
                </a:solidFill>
                <a:latin typeface="Arial" panose="020B0604020202020204" pitchFamily="34" charset="0"/>
              </a:endParaRPr>
            </a:p>
          </p:txBody>
        </p:sp>
      </p:grpSp>
      <p:sp>
        <p:nvSpPr>
          <p:cNvPr id="14" name="Right Brace 13">
            <a:extLst>
              <a:ext uri="{FF2B5EF4-FFF2-40B4-BE49-F238E27FC236}">
                <a16:creationId xmlns:a16="http://schemas.microsoft.com/office/drawing/2014/main" id="{1B88BAF9-6A85-4BCC-88D9-80A61C562767}"/>
              </a:ext>
            </a:extLst>
          </p:cNvPr>
          <p:cNvSpPr/>
          <p:nvPr/>
        </p:nvSpPr>
        <p:spPr>
          <a:xfrm>
            <a:off x="8382000" y="2209800"/>
            <a:ext cx="704386" cy="4343400"/>
          </a:xfrm>
          <a:prstGeom prst="rightBrace">
            <a:avLst>
              <a:gd name="adj1" fmla="val 8333"/>
              <a:gd name="adj2" fmla="val 31734"/>
            </a:avLst>
          </a:prstGeom>
          <a:ln w="34925">
            <a:solidFill>
              <a:srgbClr val="0000CC"/>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7" name="TextBox 6">
            <a:extLst>
              <a:ext uri="{FF2B5EF4-FFF2-40B4-BE49-F238E27FC236}">
                <a16:creationId xmlns:a16="http://schemas.microsoft.com/office/drawing/2014/main" id="{99FD3B3A-76E9-44CD-92B9-4D1B56DB11FA}"/>
              </a:ext>
            </a:extLst>
          </p:cNvPr>
          <p:cNvSpPr txBox="1"/>
          <p:nvPr/>
        </p:nvSpPr>
        <p:spPr>
          <a:xfrm>
            <a:off x="9216600" y="3360001"/>
            <a:ext cx="2125662" cy="1076325"/>
          </a:xfrm>
          <a:prstGeom prst="rect">
            <a:avLst/>
          </a:prstGeom>
          <a:solidFill>
            <a:schemeClr val="bg1"/>
          </a:solidFill>
        </p:spPr>
        <p:txBody>
          <a:bodyPr>
            <a:spAutoFit/>
          </a:bodyPr>
          <a:lstStyle/>
          <a:p>
            <a:pPr>
              <a:defRPr/>
            </a:pPr>
            <a:r>
              <a:rPr lang="en-US" sz="3200" b="1" dirty="0">
                <a:solidFill>
                  <a:schemeClr val="accent1">
                    <a:lumMod val="50000"/>
                  </a:schemeClr>
                </a:solidFill>
                <a:latin typeface="+mn-lt"/>
              </a:rPr>
              <a:t>Based on </a:t>
            </a:r>
            <a:br>
              <a:rPr lang="en-US" sz="3200" b="1" dirty="0">
                <a:solidFill>
                  <a:schemeClr val="accent1">
                    <a:lumMod val="50000"/>
                  </a:schemeClr>
                </a:solidFill>
                <a:latin typeface="+mn-lt"/>
              </a:rPr>
            </a:br>
            <a:r>
              <a:rPr lang="en-US" sz="3200" b="1" dirty="0">
                <a:solidFill>
                  <a:schemeClr val="accent1">
                    <a:lumMod val="50000"/>
                  </a:schemeClr>
                </a:solidFill>
                <a:latin typeface="+mn-lt"/>
              </a:rPr>
              <a:t>FDA Guide</a:t>
            </a:r>
          </a:p>
        </p:txBody>
      </p:sp>
      <p:sp>
        <p:nvSpPr>
          <p:cNvPr id="2" name="Slide Number Placeholder 1">
            <a:extLst>
              <a:ext uri="{FF2B5EF4-FFF2-40B4-BE49-F238E27FC236}">
                <a16:creationId xmlns:a16="http://schemas.microsoft.com/office/drawing/2014/main" id="{59023F6B-DD7F-4923-BA72-8B9AFA65A2DB}"/>
              </a:ext>
            </a:extLst>
          </p:cNvPr>
          <p:cNvSpPr>
            <a:spLocks noGrp="1"/>
          </p:cNvSpPr>
          <p:nvPr>
            <p:ph type="sldNum" sz="quarter" idx="12"/>
          </p:nvPr>
        </p:nvSpPr>
        <p:spPr>
          <a:xfrm>
            <a:off x="9216600" y="6487456"/>
            <a:ext cx="2844800" cy="288925"/>
          </a:xfrm>
        </p:spPr>
        <p:txBody>
          <a:bodyPr/>
          <a:lstStyle/>
          <a:p>
            <a:fld id="{2D4FA31A-ABA5-4667-BACC-3489C0083671}" type="slidenum">
              <a:rPr lang="en-US" altLang="en-US" smtClean="0"/>
              <a:pPr/>
              <a:t>81</a:t>
            </a:fld>
            <a:endParaRPr lang="en-US" altLang="en-US" dirty="0"/>
          </a:p>
        </p:txBody>
      </p:sp>
      <p:sp>
        <p:nvSpPr>
          <p:cNvPr id="10" name="Rectangle 9">
            <a:extLst>
              <a:ext uri="{FF2B5EF4-FFF2-40B4-BE49-F238E27FC236}">
                <a16:creationId xmlns:a16="http://schemas.microsoft.com/office/drawing/2014/main" id="{77421454-E689-481C-8126-122DD6CDC684}"/>
              </a:ext>
            </a:extLst>
          </p:cNvPr>
          <p:cNvSpPr/>
          <p:nvPr/>
        </p:nvSpPr>
        <p:spPr>
          <a:xfrm>
            <a:off x="1400174" y="2276475"/>
            <a:ext cx="6851611" cy="1083526"/>
          </a:xfrm>
          <a:prstGeom prst="rect">
            <a:avLst/>
          </a:prstGeom>
          <a:noFill/>
          <a:ln w="38100">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ounded Rectangle 22">
            <a:extLst>
              <a:ext uri="{FF2B5EF4-FFF2-40B4-BE49-F238E27FC236}">
                <a16:creationId xmlns:a16="http://schemas.microsoft.com/office/drawing/2014/main" id="{95D04DD4-923E-B160-57C6-341C690730F0}"/>
              </a:ext>
            </a:extLst>
          </p:cNvPr>
          <p:cNvSpPr/>
          <p:nvPr/>
        </p:nvSpPr>
        <p:spPr bwMode="auto">
          <a:xfrm>
            <a:off x="8776049" y="2361189"/>
            <a:ext cx="2834462" cy="857250"/>
          </a:xfrm>
          <a:prstGeom prst="roundRect">
            <a:avLst/>
          </a:prstGeom>
          <a:solidFill>
            <a:schemeClr val="tx2">
              <a:lumMod val="5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r>
              <a:rPr lang="en-US" sz="2400" dirty="0">
                <a:solidFill>
                  <a:srgbClr val="FFC000"/>
                </a:solidFill>
                <a:cs typeface="Calibri"/>
              </a:rPr>
              <a:t>Example 3 </a:t>
            </a:r>
            <a:endParaRPr lang="en-US" dirty="0">
              <a:solidFill>
                <a:srgbClr val="FFFFFF"/>
              </a:solidFill>
              <a:cs typeface="Calibri"/>
            </a:endParaRPr>
          </a:p>
          <a:p>
            <a:pPr algn="ctr">
              <a:defRPr/>
            </a:pPr>
            <a:r>
              <a:rPr lang="en-US" sz="2400" dirty="0">
                <a:solidFill>
                  <a:srgbClr val="FFC000"/>
                </a:solidFill>
                <a:cs typeface="Calibri"/>
              </a:rPr>
              <a:t>CHP 7: 137-139</a:t>
            </a:r>
            <a:endParaRPr lang="en-US" dirty="0">
              <a:cs typeface="Calibri"/>
            </a:endParaRPr>
          </a:p>
        </p:txBody>
      </p:sp>
      <p:pic>
        <p:nvPicPr>
          <p:cNvPr id="6" name="Picture 5">
            <a:extLst>
              <a:ext uri="{FF2B5EF4-FFF2-40B4-BE49-F238E27FC236}">
                <a16:creationId xmlns:a16="http://schemas.microsoft.com/office/drawing/2014/main" id="{1C68AADD-6BE6-42FF-9D7C-A8BCF2F7FDAF}"/>
              </a:ext>
            </a:extLst>
          </p:cNvPr>
          <p:cNvPicPr>
            <a:picLocks noChangeAspect="1"/>
          </p:cNvPicPr>
          <p:nvPr/>
        </p:nvPicPr>
        <p:blipFill>
          <a:blip r:embed="rId4"/>
          <a:stretch>
            <a:fillRect/>
          </a:stretch>
        </p:blipFill>
        <p:spPr>
          <a:xfrm>
            <a:off x="7753350" y="1482725"/>
            <a:ext cx="304800" cy="304800"/>
          </a:xfrm>
          <a:prstGeom prst="rect">
            <a:avLst/>
          </a:prstGeom>
        </p:spPr>
      </p:pic>
      <p:sp>
        <p:nvSpPr>
          <p:cNvPr id="15" name="Rectangle 14">
            <a:extLst>
              <a:ext uri="{FF2B5EF4-FFF2-40B4-BE49-F238E27FC236}">
                <a16:creationId xmlns:a16="http://schemas.microsoft.com/office/drawing/2014/main" id="{717A28D9-FD27-46BD-B258-F3EF71CE1923}"/>
              </a:ext>
            </a:extLst>
          </p:cNvPr>
          <p:cNvSpPr/>
          <p:nvPr/>
        </p:nvSpPr>
        <p:spPr>
          <a:xfrm>
            <a:off x="4478725" y="1485900"/>
            <a:ext cx="3798500" cy="1874101"/>
          </a:xfrm>
          <a:prstGeom prst="rect">
            <a:avLst/>
          </a:prstGeom>
          <a:noFill/>
          <a:ln w="57150">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18A6148E-0427-41CD-A28D-7A1B23982726}"/>
              </a:ext>
            </a:extLst>
          </p:cNvPr>
          <p:cNvPicPr>
            <a:picLocks noChangeAspect="1"/>
          </p:cNvPicPr>
          <p:nvPr/>
        </p:nvPicPr>
        <p:blipFill>
          <a:blip r:embed="rId5"/>
          <a:stretch>
            <a:fillRect/>
          </a:stretch>
        </p:blipFill>
        <p:spPr>
          <a:xfrm>
            <a:off x="4562475" y="1635125"/>
            <a:ext cx="361950" cy="247650"/>
          </a:xfrm>
          <a:prstGeom prst="rect">
            <a:avLst/>
          </a:prstGeom>
        </p:spPr>
      </p:pic>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2">
            <a:extLst>
              <a:ext uri="{FF2B5EF4-FFF2-40B4-BE49-F238E27FC236}">
                <a16:creationId xmlns:a16="http://schemas.microsoft.com/office/drawing/2014/main" id="{12B1AB68-6B68-2DB8-E39B-3AE526358517}"/>
              </a:ext>
            </a:extLst>
          </p:cNvPr>
          <p:cNvSpPr>
            <a:spLocks noGrp="1"/>
          </p:cNvSpPr>
          <p:nvPr>
            <p:ph type="title"/>
          </p:nvPr>
        </p:nvSpPr>
        <p:spPr>
          <a:xfrm>
            <a:off x="1854200" y="609600"/>
            <a:ext cx="8686800" cy="952500"/>
          </a:xfrm>
        </p:spPr>
        <p:txBody>
          <a:bodyPr>
            <a:normAutofit fontScale="90000"/>
          </a:bodyPr>
          <a:lstStyle/>
          <a:p>
            <a:pPr eaLnBrk="1" hangingPunct="1"/>
            <a:r>
              <a:rPr lang="en-US" altLang="en-US" dirty="0">
                <a:ea typeface="MS PGothic" panose="020B0600070205080204" pitchFamily="34" charset="-128"/>
              </a:rPr>
              <a:t>Principle 5: Establish Corrective Actions</a:t>
            </a:r>
          </a:p>
        </p:txBody>
      </p:sp>
      <p:sp>
        <p:nvSpPr>
          <p:cNvPr id="132099" name="Rectangle 3">
            <a:extLst>
              <a:ext uri="{FF2B5EF4-FFF2-40B4-BE49-F238E27FC236}">
                <a16:creationId xmlns:a16="http://schemas.microsoft.com/office/drawing/2014/main" id="{052FEF77-2462-3835-7651-12EDBF31D61E}"/>
              </a:ext>
            </a:extLst>
          </p:cNvPr>
          <p:cNvSpPr txBox="1">
            <a:spLocks/>
          </p:cNvSpPr>
          <p:nvPr/>
        </p:nvSpPr>
        <p:spPr bwMode="auto">
          <a:xfrm>
            <a:off x="1943100" y="1752600"/>
            <a:ext cx="9448800"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t"/>
          <a:lstStyle>
            <a:lvl1pPr marL="342900" indent="-342900">
              <a:spcBef>
                <a:spcPct val="20000"/>
              </a:spcBef>
              <a:buFont typeface="Arial" panose="020B0604020202020204" pitchFamily="34" charset="0"/>
              <a:buChar char="•"/>
              <a:defRPr sz="3200" b="1">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b="1">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b="1">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b="1">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b="1">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9pPr>
          </a:lstStyle>
          <a:p>
            <a:pPr eaLnBrk="1" hangingPunct="1">
              <a:buFont typeface="Wingdings" panose="05000000000000000000" pitchFamily="2" charset="2"/>
              <a:buNone/>
            </a:pPr>
            <a:r>
              <a:rPr lang="en-US" altLang="en-US" b="0" dirty="0"/>
              <a:t>Follow the same option selected for Critical Limits </a:t>
            </a:r>
          </a:p>
          <a:p>
            <a:pPr eaLnBrk="1" hangingPunct="1">
              <a:buNone/>
            </a:pPr>
            <a:r>
              <a:rPr lang="en-US" altLang="en-US" dirty="0">
                <a:latin typeface="Calibri"/>
                <a:ea typeface="MS PGothic"/>
                <a:cs typeface="Calibri"/>
              </a:rPr>
              <a:t>Example:</a:t>
            </a:r>
            <a:r>
              <a:rPr lang="en-US" altLang="en-US" b="0" dirty="0">
                <a:latin typeface="Calibri"/>
                <a:ea typeface="MS PGothic"/>
                <a:cs typeface="Calibri"/>
              </a:rPr>
              <a:t> Control Strategy = Transit control </a:t>
            </a:r>
            <a:endParaRPr lang="en-US" altLang="en-US" b="0" dirty="0">
              <a:cs typeface="Calibri"/>
            </a:endParaRPr>
          </a:p>
          <a:p>
            <a:pPr eaLnBrk="1" hangingPunct="1">
              <a:buNone/>
            </a:pPr>
            <a:r>
              <a:rPr lang="en-US" altLang="en-US" dirty="0">
                <a:latin typeface="Calibri"/>
                <a:ea typeface="MS PGothic"/>
                <a:cs typeface="Calibri"/>
              </a:rPr>
              <a:t>Critical Limit Option:</a:t>
            </a:r>
            <a:r>
              <a:rPr lang="en-US" altLang="en-US" b="0" dirty="0">
                <a:latin typeface="Calibri"/>
                <a:ea typeface="MS PGothic"/>
                <a:cs typeface="Calibri"/>
              </a:rPr>
              <a:t>  Surrounded by ice </a:t>
            </a:r>
            <a:br>
              <a:rPr lang="en-US" altLang="en-US" b="0" dirty="0"/>
            </a:br>
            <a:endParaRPr lang="en-US" altLang="en-US" b="0" dirty="0"/>
          </a:p>
          <a:p>
            <a:pPr eaLnBrk="1" hangingPunct="1">
              <a:buFont typeface="Arial" panose="020B0604020202020204" pitchFamily="34" charset="0"/>
              <a:buNone/>
            </a:pPr>
            <a:r>
              <a:rPr lang="en-US" altLang="en-US" u="sng" dirty="0">
                <a:solidFill>
                  <a:srgbClr val="C00000"/>
                </a:solidFill>
                <a:latin typeface="Calibri"/>
                <a:ea typeface="MS PGothic"/>
                <a:cs typeface="Calibri"/>
              </a:rPr>
              <a:t>Corrective Actions</a:t>
            </a:r>
            <a:r>
              <a:rPr lang="en-US" altLang="en-US" dirty="0">
                <a:solidFill>
                  <a:srgbClr val="C00000"/>
                </a:solidFill>
                <a:latin typeface="Calibri"/>
                <a:ea typeface="MS PGothic"/>
                <a:cs typeface="Calibri"/>
              </a:rPr>
              <a:t> </a:t>
            </a:r>
            <a:r>
              <a:rPr lang="en-US" altLang="en-US" b="0" dirty="0">
                <a:latin typeface="Calibri"/>
                <a:ea typeface="MS PGothic"/>
                <a:cs typeface="Calibri"/>
              </a:rPr>
              <a:t>must cover two parts that include actions to assure safe products and to fix the problem before further processing</a:t>
            </a:r>
          </a:p>
          <a:p>
            <a:pPr eaLnBrk="1" hangingPunct="1">
              <a:buFont typeface="Wingdings" panose="05000000000000000000" pitchFamily="2" charset="2"/>
              <a:buNone/>
            </a:pPr>
            <a:endParaRPr lang="en-US" altLang="en-US" sz="2400" dirty="0"/>
          </a:p>
        </p:txBody>
      </p:sp>
      <p:sp>
        <p:nvSpPr>
          <p:cNvPr id="2" name="Rounded Rectangle 22">
            <a:extLst>
              <a:ext uri="{FF2B5EF4-FFF2-40B4-BE49-F238E27FC236}">
                <a16:creationId xmlns:a16="http://schemas.microsoft.com/office/drawing/2014/main" id="{5BF99862-23BA-1FD1-E642-166A1F107CB5}"/>
              </a:ext>
            </a:extLst>
          </p:cNvPr>
          <p:cNvSpPr/>
          <p:nvPr/>
        </p:nvSpPr>
        <p:spPr bwMode="auto">
          <a:xfrm>
            <a:off x="9727032" y="3078348"/>
            <a:ext cx="1602827" cy="514975"/>
          </a:xfrm>
          <a:prstGeom prst="roundRect">
            <a:avLst/>
          </a:prstGeom>
          <a:solidFill>
            <a:schemeClr val="tx2">
              <a:lumMod val="5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r>
              <a:rPr lang="en-US" sz="2400" dirty="0">
                <a:solidFill>
                  <a:srgbClr val="FFC000"/>
                </a:solidFill>
                <a:cs typeface="Calibri"/>
              </a:rPr>
              <a:t>CHP 7: 139</a:t>
            </a:r>
            <a:endParaRPr lang="en-US" dirty="0"/>
          </a:p>
        </p:txBody>
      </p:sp>
      <p:sp>
        <p:nvSpPr>
          <p:cNvPr id="8" name="TextBox 7">
            <a:extLst>
              <a:ext uri="{FF2B5EF4-FFF2-40B4-BE49-F238E27FC236}">
                <a16:creationId xmlns:a16="http://schemas.microsoft.com/office/drawing/2014/main" id="{E5348EF7-8F85-46C4-A202-3A247BC460CE}"/>
              </a:ext>
            </a:extLst>
          </p:cNvPr>
          <p:cNvSpPr txBox="1"/>
          <p:nvPr/>
        </p:nvSpPr>
        <p:spPr>
          <a:xfrm>
            <a:off x="5943600" y="6462326"/>
            <a:ext cx="6096000" cy="276999"/>
          </a:xfrm>
          <a:prstGeom prst="rect">
            <a:avLst/>
          </a:prstGeom>
          <a:noFill/>
        </p:spPr>
        <p:txBody>
          <a:bodyPr wrap="square">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D4FA31A-ABA5-4667-BACC-3489C0083671}" type="slidenum">
              <a:rPr kumimoji="0" lang="en-US" altLang="en-US" sz="1200" b="1" i="0" u="none" strike="noStrike" kern="1200" cap="none" spc="0" normalizeH="0" baseline="0" noProof="0" smtClean="0">
                <a:ln>
                  <a:noFill/>
                </a:ln>
                <a:solidFill>
                  <a:srgbClr val="2C395E"/>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82</a:t>
            </a:fld>
            <a:endParaRPr lang="en-US" dirty="0"/>
          </a:p>
        </p:txBody>
      </p:sp>
    </p:spTree>
  </p:cSld>
  <p:clrMapOvr>
    <a:masterClrMapping/>
  </p:clrMapOvr>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C2F9F184-B821-4CF0-A906-88645257F656}"/>
              </a:ext>
            </a:extLst>
          </p:cNvPr>
          <p:cNvSpPr txBox="1"/>
          <p:nvPr/>
        </p:nvSpPr>
        <p:spPr>
          <a:xfrm>
            <a:off x="2812497" y="137211"/>
            <a:ext cx="9180659" cy="707886"/>
          </a:xfrm>
          <a:prstGeom prst="rect">
            <a:avLst/>
          </a:prstGeom>
          <a:solidFill>
            <a:schemeClr val="bg1"/>
          </a:solidFill>
        </p:spPr>
        <p:txBody>
          <a:bodyPr wrap="square" lIns="91440" tIns="45720" rIns="91440" bIns="45720" anchor="t">
            <a:spAutoFit/>
          </a:bodyPr>
          <a:lstStyle/>
          <a:p>
            <a:pPr algn="ctr">
              <a:defRPr/>
            </a:pPr>
            <a:r>
              <a:rPr lang="en-US" altLang="en-US" sz="3600" b="1" dirty="0">
                <a:solidFill>
                  <a:schemeClr val="accent1">
                    <a:lumMod val="50000"/>
                  </a:schemeClr>
                </a:solidFill>
                <a:latin typeface="+mn-lt"/>
                <a:ea typeface="MS PGothic"/>
              </a:rPr>
              <a:t>Principle 5: CORRECTIVE ACTIONS (Page 1 of 2)</a:t>
            </a:r>
            <a:r>
              <a:rPr lang="en-US" sz="4000" dirty="0">
                <a:latin typeface="Arial"/>
                <a:ea typeface="MS PGothic"/>
                <a:cs typeface="Arial"/>
              </a:rPr>
              <a:t> </a:t>
            </a:r>
            <a:endParaRPr lang="en-US" sz="4400" b="1" dirty="0">
              <a:solidFill>
                <a:schemeClr val="accent1">
                  <a:lumMod val="50000"/>
                </a:schemeClr>
              </a:solidFill>
              <a:latin typeface="+mn-lt"/>
              <a:ea typeface="MS PGothic"/>
            </a:endParaRPr>
          </a:p>
        </p:txBody>
      </p:sp>
      <p:grpSp>
        <p:nvGrpSpPr>
          <p:cNvPr id="134147" name="Group 7">
            <a:extLst>
              <a:ext uri="{FF2B5EF4-FFF2-40B4-BE49-F238E27FC236}">
                <a16:creationId xmlns:a16="http://schemas.microsoft.com/office/drawing/2014/main" id="{EB25B590-B8D4-60E9-ECD8-243A8706F4BC}"/>
              </a:ext>
            </a:extLst>
          </p:cNvPr>
          <p:cNvGrpSpPr>
            <a:grpSpLocks/>
          </p:cNvGrpSpPr>
          <p:nvPr/>
        </p:nvGrpSpPr>
        <p:grpSpPr bwMode="auto">
          <a:xfrm>
            <a:off x="493844" y="255361"/>
            <a:ext cx="2635478" cy="621060"/>
            <a:chOff x="8351043" y="399611"/>
            <a:chExt cx="3055764" cy="620575"/>
          </a:xfrm>
        </p:grpSpPr>
        <p:sp>
          <p:nvSpPr>
            <p:cNvPr id="9" name="Rectangle: Rounded Corners 8">
              <a:extLst>
                <a:ext uri="{FF2B5EF4-FFF2-40B4-BE49-F238E27FC236}">
                  <a16:creationId xmlns:a16="http://schemas.microsoft.com/office/drawing/2014/main" id="{2AB24A73-AF9D-4677-A92D-ADF7F063DC10}"/>
                </a:ext>
              </a:extLst>
            </p:cNvPr>
            <p:cNvSpPr/>
            <p:nvPr/>
          </p:nvSpPr>
          <p:spPr bwMode="auto">
            <a:xfrm>
              <a:off x="8553450" y="399611"/>
              <a:ext cx="2544762" cy="598021"/>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34150" name="TextBox 2">
              <a:extLst>
                <a:ext uri="{FF2B5EF4-FFF2-40B4-BE49-F238E27FC236}">
                  <a16:creationId xmlns:a16="http://schemas.microsoft.com/office/drawing/2014/main" id="{14663D25-97BE-6CC5-EEB0-8F78222C60D6}"/>
                </a:ext>
              </a:extLst>
            </p:cNvPr>
            <p:cNvSpPr txBox="1">
              <a:spLocks noChangeArrowheads="1"/>
            </p:cNvSpPr>
            <p:nvPr/>
          </p:nvSpPr>
          <p:spPr bwMode="auto">
            <a:xfrm>
              <a:off x="8351043" y="417740"/>
              <a:ext cx="3055764" cy="6024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spcBef>
                  <a:spcPct val="20000"/>
                </a:spcBef>
                <a:buFont typeface="Arial" panose="020B0604020202020204" pitchFamily="34" charset="0"/>
                <a:buChar char="•"/>
                <a:defRPr sz="3200" b="1">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b="1">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b="1">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b="1">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b="1">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9pPr>
            </a:lstStyle>
            <a:p>
              <a:pPr algn="ctr">
                <a:spcBef>
                  <a:spcPct val="0"/>
                </a:spcBef>
                <a:buNone/>
              </a:pPr>
              <a:r>
                <a:rPr lang="en-US" altLang="en-US" b="0" dirty="0">
                  <a:solidFill>
                    <a:schemeClr val="bg1"/>
                  </a:solidFill>
                  <a:latin typeface="Arial"/>
                  <a:ea typeface="MS PGothic"/>
                  <a:cs typeface="Arial"/>
                </a:rPr>
                <a:t>CHP 9: 129 </a:t>
              </a:r>
              <a:endParaRPr lang="en-US" altLang="en-US" b="0" dirty="0">
                <a:solidFill>
                  <a:schemeClr val="bg1"/>
                </a:solidFill>
                <a:latin typeface="Arial" panose="020B0604020202020204" pitchFamily="34" charset="0"/>
              </a:endParaRPr>
            </a:p>
          </p:txBody>
        </p:sp>
      </p:grpSp>
      <p:pic>
        <p:nvPicPr>
          <p:cNvPr id="134148" name="Picture 1">
            <a:extLst>
              <a:ext uri="{FF2B5EF4-FFF2-40B4-BE49-F238E27FC236}">
                <a16:creationId xmlns:a16="http://schemas.microsoft.com/office/drawing/2014/main" id="{5B5FE446-D168-CD65-F083-C2FE03022EF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00150" y="990600"/>
            <a:ext cx="1038225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a:extLst>
              <a:ext uri="{FF2B5EF4-FFF2-40B4-BE49-F238E27FC236}">
                <a16:creationId xmlns:a16="http://schemas.microsoft.com/office/drawing/2014/main" id="{DDD2BF0C-FF0B-44F5-ACA3-9B8DA4738473}"/>
              </a:ext>
            </a:extLst>
          </p:cNvPr>
          <p:cNvSpPr>
            <a:spLocks noGrp="1"/>
          </p:cNvSpPr>
          <p:nvPr>
            <p:ph type="sldNum" sz="quarter" idx="12"/>
          </p:nvPr>
        </p:nvSpPr>
        <p:spPr>
          <a:xfrm>
            <a:off x="9258300" y="6431864"/>
            <a:ext cx="2844800" cy="288925"/>
          </a:xfrm>
        </p:spPr>
        <p:txBody>
          <a:bodyPr/>
          <a:lstStyle/>
          <a:p>
            <a:fld id="{2D4FA31A-ABA5-4667-BACC-3489C0083671}" type="slidenum">
              <a:rPr lang="en-US" altLang="en-US" smtClean="0"/>
              <a:pPr/>
              <a:t>83</a:t>
            </a:fld>
            <a:endParaRPr lang="en-US" altLang="en-US" dirty="0"/>
          </a:p>
        </p:txBody>
      </p:sp>
      <p:sp>
        <p:nvSpPr>
          <p:cNvPr id="8" name="Rectangle 7">
            <a:extLst>
              <a:ext uri="{FF2B5EF4-FFF2-40B4-BE49-F238E27FC236}">
                <a16:creationId xmlns:a16="http://schemas.microsoft.com/office/drawing/2014/main" id="{3ACE0D2B-F1C1-463C-ADD9-62B060230FF8}"/>
              </a:ext>
            </a:extLst>
          </p:cNvPr>
          <p:cNvSpPr/>
          <p:nvPr/>
        </p:nvSpPr>
        <p:spPr>
          <a:xfrm>
            <a:off x="1200150" y="1933575"/>
            <a:ext cx="8058150" cy="2333625"/>
          </a:xfrm>
          <a:prstGeom prst="rect">
            <a:avLst/>
          </a:prstGeom>
          <a:noFill/>
          <a:ln w="57150">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ounded Rectangle 22">
            <a:extLst>
              <a:ext uri="{FF2B5EF4-FFF2-40B4-BE49-F238E27FC236}">
                <a16:creationId xmlns:a16="http://schemas.microsoft.com/office/drawing/2014/main" id="{7E2F1C0F-EFE1-FA12-FAEB-EA4A20C22C1F}"/>
              </a:ext>
            </a:extLst>
          </p:cNvPr>
          <p:cNvSpPr/>
          <p:nvPr/>
        </p:nvSpPr>
        <p:spPr bwMode="auto">
          <a:xfrm>
            <a:off x="9315024" y="2361189"/>
            <a:ext cx="2183975" cy="857250"/>
          </a:xfrm>
          <a:prstGeom prst="roundRect">
            <a:avLst/>
          </a:prstGeom>
          <a:solidFill>
            <a:schemeClr val="tx2">
              <a:lumMod val="5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r>
              <a:rPr lang="en-US" sz="2400" dirty="0">
                <a:solidFill>
                  <a:srgbClr val="FFC000"/>
                </a:solidFill>
                <a:cs typeface="Calibri"/>
              </a:rPr>
              <a:t>Example 3 </a:t>
            </a:r>
            <a:endParaRPr lang="en-US" dirty="0">
              <a:solidFill>
                <a:srgbClr val="FFFFFF"/>
              </a:solidFill>
              <a:cs typeface="Calibri"/>
            </a:endParaRPr>
          </a:p>
          <a:p>
            <a:pPr algn="ctr">
              <a:defRPr/>
            </a:pPr>
            <a:r>
              <a:rPr lang="en-US" sz="2400" dirty="0">
                <a:solidFill>
                  <a:srgbClr val="FFC000"/>
                </a:solidFill>
                <a:cs typeface="Calibri"/>
              </a:rPr>
              <a:t>CHP 7: 139</a:t>
            </a:r>
            <a:endParaRPr lang="en-US" dirty="0">
              <a:cs typeface="Calibri"/>
            </a:endParaRPr>
          </a:p>
        </p:txBody>
      </p:sp>
      <p:sp>
        <p:nvSpPr>
          <p:cNvPr id="10" name="Rectangle 9">
            <a:extLst>
              <a:ext uri="{FF2B5EF4-FFF2-40B4-BE49-F238E27FC236}">
                <a16:creationId xmlns:a16="http://schemas.microsoft.com/office/drawing/2014/main" id="{1A9AC985-BAB4-4D9E-ADBC-F1A563868593}"/>
              </a:ext>
            </a:extLst>
          </p:cNvPr>
          <p:cNvSpPr/>
          <p:nvPr/>
        </p:nvSpPr>
        <p:spPr>
          <a:xfrm>
            <a:off x="7841050" y="990601"/>
            <a:ext cx="1417250" cy="3276600"/>
          </a:xfrm>
          <a:prstGeom prst="rect">
            <a:avLst/>
          </a:prstGeom>
          <a:noFill/>
          <a:ln w="57150">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E982D56E-5F85-35B5-789D-7A219CAEAB77}"/>
              </a:ext>
            </a:extLst>
          </p:cNvPr>
          <p:cNvPicPr>
            <a:picLocks noChangeAspect="1"/>
          </p:cNvPicPr>
          <p:nvPr/>
        </p:nvPicPr>
        <p:blipFill>
          <a:blip r:embed="rId4"/>
          <a:stretch>
            <a:fillRect/>
          </a:stretch>
        </p:blipFill>
        <p:spPr>
          <a:xfrm>
            <a:off x="7480535" y="1040576"/>
            <a:ext cx="304800" cy="304800"/>
          </a:xfrm>
          <a:prstGeom prst="rect">
            <a:avLst/>
          </a:prstGeom>
        </p:spPr>
      </p:pic>
      <p:pic>
        <p:nvPicPr>
          <p:cNvPr id="5" name="Picture 4">
            <a:extLst>
              <a:ext uri="{FF2B5EF4-FFF2-40B4-BE49-F238E27FC236}">
                <a16:creationId xmlns:a16="http://schemas.microsoft.com/office/drawing/2014/main" id="{0E9BA569-626B-2F8F-9505-AE43C67A8EF0}"/>
              </a:ext>
            </a:extLst>
          </p:cNvPr>
          <p:cNvPicPr>
            <a:picLocks noChangeAspect="1"/>
          </p:cNvPicPr>
          <p:nvPr/>
        </p:nvPicPr>
        <p:blipFill>
          <a:blip r:embed="rId5"/>
          <a:stretch>
            <a:fillRect/>
          </a:stretch>
        </p:blipFill>
        <p:spPr>
          <a:xfrm>
            <a:off x="4421364" y="1192977"/>
            <a:ext cx="361950" cy="247650"/>
          </a:xfrm>
          <a:prstGeom prst="rect">
            <a:avLst/>
          </a:prstGeom>
        </p:spPr>
      </p:pic>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C2F9F184-B821-4CF0-A906-88645257F656}"/>
              </a:ext>
            </a:extLst>
          </p:cNvPr>
          <p:cNvSpPr txBox="1"/>
          <p:nvPr/>
        </p:nvSpPr>
        <p:spPr>
          <a:xfrm>
            <a:off x="2775548" y="282575"/>
            <a:ext cx="9147030" cy="646331"/>
          </a:xfrm>
          <a:prstGeom prst="rect">
            <a:avLst/>
          </a:prstGeom>
          <a:solidFill>
            <a:schemeClr val="bg1"/>
          </a:solidFill>
        </p:spPr>
        <p:txBody>
          <a:bodyPr wrap="square" lIns="91440" tIns="45720" rIns="91440" bIns="45720" anchor="t">
            <a:spAutoFit/>
          </a:bodyPr>
          <a:lstStyle/>
          <a:p>
            <a:pPr algn="ctr">
              <a:defRPr/>
            </a:pPr>
            <a:r>
              <a:rPr lang="en-US" altLang="en-US" sz="3600" b="1" dirty="0">
                <a:solidFill>
                  <a:schemeClr val="accent1">
                    <a:lumMod val="50000"/>
                  </a:schemeClr>
                </a:solidFill>
                <a:latin typeface="+mn-lt"/>
                <a:ea typeface="MS PGothic"/>
              </a:rPr>
              <a:t>Principle 5: CORRECTIVE ACTIONS (Page 2 of 2)</a:t>
            </a:r>
            <a:endParaRPr lang="en-US" sz="3600" b="1" dirty="0">
              <a:solidFill>
                <a:schemeClr val="accent1">
                  <a:lumMod val="50000"/>
                </a:schemeClr>
              </a:solidFill>
              <a:latin typeface="+mn-lt"/>
              <a:cs typeface="Calibri"/>
            </a:endParaRPr>
          </a:p>
        </p:txBody>
      </p:sp>
      <p:grpSp>
        <p:nvGrpSpPr>
          <p:cNvPr id="136195" name="Group 4">
            <a:extLst>
              <a:ext uri="{FF2B5EF4-FFF2-40B4-BE49-F238E27FC236}">
                <a16:creationId xmlns:a16="http://schemas.microsoft.com/office/drawing/2014/main" id="{340C4262-E806-1708-AC86-59BDDA9524E1}"/>
              </a:ext>
            </a:extLst>
          </p:cNvPr>
          <p:cNvGrpSpPr>
            <a:grpSpLocks/>
          </p:cNvGrpSpPr>
          <p:nvPr/>
        </p:nvGrpSpPr>
        <p:grpSpPr bwMode="auto">
          <a:xfrm>
            <a:off x="493629" y="346075"/>
            <a:ext cx="2695743" cy="580346"/>
            <a:chOff x="8401183" y="399611"/>
            <a:chExt cx="3008076" cy="598021"/>
          </a:xfrm>
        </p:grpSpPr>
        <p:sp>
          <p:nvSpPr>
            <p:cNvPr id="6" name="Rectangle: Rounded Corners 5">
              <a:extLst>
                <a:ext uri="{FF2B5EF4-FFF2-40B4-BE49-F238E27FC236}">
                  <a16:creationId xmlns:a16="http://schemas.microsoft.com/office/drawing/2014/main" id="{D106FEDF-B306-4D80-A588-7379EDD24C67}"/>
                </a:ext>
              </a:extLst>
            </p:cNvPr>
            <p:cNvSpPr/>
            <p:nvPr/>
          </p:nvSpPr>
          <p:spPr bwMode="auto">
            <a:xfrm>
              <a:off x="8553450" y="399611"/>
              <a:ext cx="2544762" cy="598021"/>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36198" name="TextBox 2">
              <a:extLst>
                <a:ext uri="{FF2B5EF4-FFF2-40B4-BE49-F238E27FC236}">
                  <a16:creationId xmlns:a16="http://schemas.microsoft.com/office/drawing/2014/main" id="{4ABB963C-6EEE-A97C-517C-A5EFB9B84888}"/>
                </a:ext>
              </a:extLst>
            </p:cNvPr>
            <p:cNvSpPr txBox="1">
              <a:spLocks noChangeArrowheads="1"/>
            </p:cNvSpPr>
            <p:nvPr/>
          </p:nvSpPr>
          <p:spPr bwMode="auto">
            <a:xfrm>
              <a:off x="8401183" y="399611"/>
              <a:ext cx="3008076" cy="584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spcBef>
                  <a:spcPct val="20000"/>
                </a:spcBef>
                <a:buFont typeface="Arial" panose="020B0604020202020204" pitchFamily="34" charset="0"/>
                <a:buChar char="•"/>
                <a:defRPr sz="3200" b="1">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b="1">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b="1">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b="1">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b="1">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9pPr>
            </a:lstStyle>
            <a:p>
              <a:pPr algn="ctr">
                <a:spcBef>
                  <a:spcPct val="0"/>
                </a:spcBef>
                <a:buNone/>
              </a:pPr>
              <a:r>
                <a:rPr lang="en-US" altLang="en-US" b="0" dirty="0">
                  <a:solidFill>
                    <a:schemeClr val="bg1"/>
                  </a:solidFill>
                  <a:latin typeface="Arial"/>
                  <a:ea typeface="MS PGothic"/>
                  <a:cs typeface="Arial"/>
                </a:rPr>
                <a:t>CHP9: 129 </a:t>
              </a:r>
              <a:endParaRPr lang="en-US" altLang="en-US" b="0" dirty="0">
                <a:solidFill>
                  <a:schemeClr val="bg1"/>
                </a:solidFill>
                <a:latin typeface="Arial" panose="020B0604020202020204" pitchFamily="34" charset="0"/>
              </a:endParaRPr>
            </a:p>
          </p:txBody>
        </p:sp>
      </p:grpSp>
      <p:pic>
        <p:nvPicPr>
          <p:cNvPr id="136196" name="Picture 1">
            <a:extLst>
              <a:ext uri="{FF2B5EF4-FFF2-40B4-BE49-F238E27FC236}">
                <a16:creationId xmlns:a16="http://schemas.microsoft.com/office/drawing/2014/main" id="{FB8DEF21-8782-56AB-758B-D270211C07E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1143000"/>
            <a:ext cx="10501313" cy="558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a:extLst>
              <a:ext uri="{FF2B5EF4-FFF2-40B4-BE49-F238E27FC236}">
                <a16:creationId xmlns:a16="http://schemas.microsoft.com/office/drawing/2014/main" id="{6AAC9059-78F4-4B94-ADE7-210BF8D6F557}"/>
              </a:ext>
            </a:extLst>
          </p:cNvPr>
          <p:cNvSpPr>
            <a:spLocks noGrp="1"/>
          </p:cNvSpPr>
          <p:nvPr>
            <p:ph type="sldNum" sz="quarter" idx="12"/>
          </p:nvPr>
        </p:nvSpPr>
        <p:spPr>
          <a:xfrm>
            <a:off x="9271000" y="6437313"/>
            <a:ext cx="2844800" cy="288925"/>
          </a:xfrm>
        </p:spPr>
        <p:txBody>
          <a:bodyPr/>
          <a:lstStyle/>
          <a:p>
            <a:fld id="{2D4FA31A-ABA5-4667-BACC-3489C0083671}" type="slidenum">
              <a:rPr lang="en-US" altLang="en-US" smtClean="0"/>
              <a:pPr/>
              <a:t>84</a:t>
            </a:fld>
            <a:endParaRPr lang="en-US" altLang="en-US" dirty="0"/>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3" name="Rectangle 2">
            <a:extLst>
              <a:ext uri="{FF2B5EF4-FFF2-40B4-BE49-F238E27FC236}">
                <a16:creationId xmlns:a16="http://schemas.microsoft.com/office/drawing/2014/main" id="{2B652DAE-6527-32F0-9A32-5D1DF265B1EA}"/>
              </a:ext>
            </a:extLst>
          </p:cNvPr>
          <p:cNvSpPr>
            <a:spLocks noGrp="1"/>
          </p:cNvSpPr>
          <p:nvPr>
            <p:ph type="title"/>
          </p:nvPr>
        </p:nvSpPr>
        <p:spPr>
          <a:xfrm>
            <a:off x="1377950" y="600075"/>
            <a:ext cx="8686800" cy="952500"/>
          </a:xfrm>
        </p:spPr>
        <p:txBody>
          <a:bodyPr/>
          <a:lstStyle/>
          <a:p>
            <a:pPr eaLnBrk="1" hangingPunct="1"/>
            <a:r>
              <a:rPr lang="en-US" altLang="en-US" dirty="0">
                <a:ea typeface="MS PGothic" panose="020B0600070205080204" pitchFamily="34" charset="-128"/>
              </a:rPr>
              <a:t>Principle 6:  Establish Verifications</a:t>
            </a:r>
          </a:p>
        </p:txBody>
      </p:sp>
      <p:sp>
        <p:nvSpPr>
          <p:cNvPr id="138242" name="Rectangle 3">
            <a:extLst>
              <a:ext uri="{FF2B5EF4-FFF2-40B4-BE49-F238E27FC236}">
                <a16:creationId xmlns:a16="http://schemas.microsoft.com/office/drawing/2014/main" id="{B23B5282-7E4D-EBAB-2141-569068480AA5}"/>
              </a:ext>
            </a:extLst>
          </p:cNvPr>
          <p:cNvSpPr>
            <a:spLocks noGrp="1"/>
          </p:cNvSpPr>
          <p:nvPr>
            <p:ph type="body" sz="half" idx="1"/>
          </p:nvPr>
        </p:nvSpPr>
        <p:spPr>
          <a:xfrm>
            <a:off x="1778000" y="1429139"/>
            <a:ext cx="8839200" cy="3295261"/>
          </a:xfrm>
        </p:spPr>
        <p:txBody>
          <a:bodyPr vert="horz" lIns="91440" tIns="45720" rIns="91440" bIns="45720" rtlCol="0" anchor="t">
            <a:normAutofit fontScale="77500" lnSpcReduction="20000"/>
          </a:bodyPr>
          <a:lstStyle/>
          <a:p>
            <a:pPr eaLnBrk="1" hangingPunct="1">
              <a:buFont typeface="Wingdings" panose="05000000000000000000" pitchFamily="2" charset="2"/>
              <a:buNone/>
            </a:pPr>
            <a:endParaRPr lang="en-US" altLang="en-US" sz="1600" dirty="0">
              <a:ea typeface="MS PGothic" panose="020B0600070205080204" pitchFamily="34" charset="-128"/>
            </a:endParaRPr>
          </a:p>
          <a:p>
            <a:pPr eaLnBrk="1" hangingPunct="1">
              <a:buNone/>
            </a:pPr>
            <a:r>
              <a:rPr lang="en-US" altLang="en-US" b="0" dirty="0">
                <a:ea typeface="MS PGothic"/>
              </a:rPr>
              <a:t>Select the Verification options that apply to the critical limit chosen: </a:t>
            </a:r>
            <a:endParaRPr lang="en-US" altLang="en-US" b="0" dirty="0">
              <a:ea typeface="MS PGothic" panose="020B0600070205080204" pitchFamily="34" charset="-128"/>
              <a:cs typeface="Calibri"/>
            </a:endParaRPr>
          </a:p>
          <a:p>
            <a:pPr eaLnBrk="1" hangingPunct="1">
              <a:buFont typeface="Wingdings" panose="05000000000000000000" pitchFamily="2" charset="2"/>
              <a:buNone/>
            </a:pPr>
            <a:endParaRPr lang="en-US" altLang="en-US" sz="1000" b="0" dirty="0">
              <a:ea typeface="MS PGothic" panose="020B0600070205080204" pitchFamily="34" charset="-128"/>
            </a:endParaRPr>
          </a:p>
          <a:p>
            <a:pPr lvl="2" eaLnBrk="1" hangingPunct="1"/>
            <a:r>
              <a:rPr lang="en-US" altLang="en-US" sz="3200" b="0" dirty="0">
                <a:ea typeface="MS PGothic"/>
              </a:rPr>
              <a:t>Weekly record review applies to all options</a:t>
            </a:r>
            <a:endParaRPr lang="en-US" altLang="en-US" sz="3200" b="0" dirty="0">
              <a:ea typeface="MS PGothic"/>
              <a:cs typeface="Calibri"/>
            </a:endParaRPr>
          </a:p>
          <a:p>
            <a:pPr lvl="2" eaLnBrk="1" hangingPunct="1"/>
            <a:r>
              <a:rPr lang="en-US" altLang="en-US" sz="3200" b="0" dirty="0">
                <a:ea typeface="MS PGothic"/>
              </a:rPr>
              <a:t>Periodic check of internal temperature of fish to ensure ice keeps below 40°F</a:t>
            </a:r>
            <a:endParaRPr lang="en-US" altLang="en-US" sz="3200" b="0" dirty="0">
              <a:ea typeface="MS PGothic"/>
              <a:cs typeface="Calibri"/>
            </a:endParaRPr>
          </a:p>
          <a:p>
            <a:pPr lvl="2"/>
            <a:r>
              <a:rPr lang="en-US" altLang="en-US" sz="3200" b="0" dirty="0">
                <a:ea typeface="MS PGothic"/>
              </a:rPr>
              <a:t>Thermometers must be checked for accuracy and periodically calibrated</a:t>
            </a:r>
            <a:endParaRPr lang="en-US" altLang="en-US" sz="3200" b="0" dirty="0">
              <a:ea typeface="MS PGothic"/>
              <a:cs typeface="Calibri"/>
            </a:endParaRPr>
          </a:p>
          <a:p>
            <a:pPr lvl="2"/>
            <a:r>
              <a:rPr lang="en-US" altLang="en-US" sz="3200" dirty="0">
                <a:ea typeface="MS PGothic"/>
                <a:cs typeface="Calibri"/>
              </a:rPr>
              <a:t>Annual Review of HACCP Plan</a:t>
            </a:r>
          </a:p>
          <a:p>
            <a:pPr eaLnBrk="1" hangingPunct="1">
              <a:buFont typeface="Wingdings" panose="05000000000000000000" pitchFamily="2" charset="2"/>
              <a:buNone/>
            </a:pPr>
            <a:endParaRPr lang="en-US" altLang="en-US" sz="2400" dirty="0">
              <a:ea typeface="MS PGothic" panose="020B0600070205080204" pitchFamily="34" charset="-128"/>
            </a:endParaRPr>
          </a:p>
          <a:p>
            <a:pPr eaLnBrk="1" hangingPunct="1">
              <a:buFont typeface="Wingdings" panose="05000000000000000000" pitchFamily="2" charset="2"/>
              <a:buNone/>
            </a:pPr>
            <a:r>
              <a:rPr kumimoji="0" lang="en-US" altLang="en-US" sz="1200" b="1" i="0" u="none" strike="noStrike" kern="1200" cap="none" spc="0" normalizeH="0" baseline="0" noProof="0" dirty="0">
                <a:ln>
                  <a:noFill/>
                </a:ln>
                <a:solidFill>
                  <a:srgbClr val="2C395E"/>
                </a:solidFill>
                <a:effectLst/>
                <a:uLnTx/>
                <a:uFillTx/>
                <a:latin typeface="Arial" panose="020B0604020202020204" pitchFamily="34" charset="0"/>
                <a:ea typeface="MS PGothic" panose="020B0600070205080204" pitchFamily="34" charset="-128"/>
                <a:cs typeface="+mn-cs"/>
              </a:rPr>
              <a:t>                                                                                                                                                                                                     </a:t>
            </a:r>
            <a:endParaRPr lang="en-US" altLang="en-US" sz="2400" dirty="0">
              <a:ea typeface="MS PGothic" panose="020B0600070205080204" pitchFamily="34" charset="-128"/>
            </a:endParaRPr>
          </a:p>
        </p:txBody>
      </p:sp>
      <p:sp>
        <p:nvSpPr>
          <p:cNvPr id="2" name="Rounded Rectangle 22">
            <a:extLst>
              <a:ext uri="{FF2B5EF4-FFF2-40B4-BE49-F238E27FC236}">
                <a16:creationId xmlns:a16="http://schemas.microsoft.com/office/drawing/2014/main" id="{C04D60A2-E4FE-DEFA-269A-4E3F2388ED92}"/>
              </a:ext>
            </a:extLst>
          </p:cNvPr>
          <p:cNvSpPr/>
          <p:nvPr/>
        </p:nvSpPr>
        <p:spPr bwMode="auto">
          <a:xfrm>
            <a:off x="6913544" y="5838200"/>
            <a:ext cx="3056758" cy="514975"/>
          </a:xfrm>
          <a:prstGeom prst="roundRect">
            <a:avLst/>
          </a:prstGeom>
          <a:solidFill>
            <a:schemeClr val="tx2">
              <a:lumMod val="5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r>
              <a:rPr lang="en-US" sz="2400" dirty="0">
                <a:solidFill>
                  <a:srgbClr val="FFC000"/>
                </a:solidFill>
                <a:cs typeface="Calibri"/>
              </a:rPr>
              <a:t>CHP 7: 139 - 140</a:t>
            </a:r>
            <a:endParaRPr lang="en-US" dirty="0"/>
          </a:p>
        </p:txBody>
      </p:sp>
      <p:sp>
        <p:nvSpPr>
          <p:cNvPr id="6" name="TextBox 5">
            <a:extLst>
              <a:ext uri="{FF2B5EF4-FFF2-40B4-BE49-F238E27FC236}">
                <a16:creationId xmlns:a16="http://schemas.microsoft.com/office/drawing/2014/main" id="{8288A79B-377D-45F9-A0F8-A2BF2B7D57D0}"/>
              </a:ext>
            </a:extLst>
          </p:cNvPr>
          <p:cNvSpPr txBox="1"/>
          <p:nvPr/>
        </p:nvSpPr>
        <p:spPr>
          <a:xfrm>
            <a:off x="5905500" y="6433751"/>
            <a:ext cx="6096000" cy="276999"/>
          </a:xfrm>
          <a:prstGeom prst="rect">
            <a:avLst/>
          </a:prstGeom>
          <a:noFill/>
        </p:spPr>
        <p:txBody>
          <a:bodyPr wrap="square">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D4FA31A-ABA5-4667-BACC-3489C0083671}" type="slidenum">
              <a:rPr kumimoji="0" lang="en-US" altLang="en-US" sz="1200" b="1" i="0" u="none" strike="noStrike" kern="1200" cap="none" spc="0" normalizeH="0" baseline="0" noProof="0" smtClean="0">
                <a:ln>
                  <a:noFill/>
                </a:ln>
                <a:solidFill>
                  <a:srgbClr val="2C395E"/>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85</a:t>
            </a:fld>
            <a:endParaRPr lang="en-US" dirty="0"/>
          </a:p>
        </p:txBody>
      </p:sp>
    </p:spTree>
  </p:cSld>
  <p:clrMapOvr>
    <a:masterClrMapping/>
  </p:clrMapOvr>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C2F9F184-B821-4CF0-A906-88645257F656}"/>
              </a:ext>
            </a:extLst>
          </p:cNvPr>
          <p:cNvSpPr txBox="1"/>
          <p:nvPr/>
        </p:nvSpPr>
        <p:spPr>
          <a:xfrm>
            <a:off x="3425748" y="228600"/>
            <a:ext cx="8766252" cy="717317"/>
          </a:xfrm>
          <a:prstGeom prst="rect">
            <a:avLst/>
          </a:prstGeom>
          <a:solidFill>
            <a:schemeClr val="bg1"/>
          </a:solidFill>
        </p:spPr>
        <p:txBody>
          <a:bodyPr wrap="square" lIns="91440" tIns="45720" rIns="91440" bIns="45720" anchor="t">
            <a:spAutoFit/>
          </a:bodyPr>
          <a:lstStyle/>
          <a:p>
            <a:pPr>
              <a:defRPr/>
            </a:pPr>
            <a:r>
              <a:rPr lang="en-US" altLang="en-US" sz="4000" b="1" dirty="0">
                <a:solidFill>
                  <a:schemeClr val="accent1">
                    <a:lumMod val="50000"/>
                  </a:schemeClr>
                </a:solidFill>
                <a:latin typeface="+mn-lt"/>
                <a:ea typeface="MS PGothic"/>
              </a:rPr>
              <a:t>Principle 6: VERIFICATIONS (Page 1 of 2)</a:t>
            </a:r>
            <a:endParaRPr lang="en-US" sz="4400" b="1" dirty="0">
              <a:solidFill>
                <a:schemeClr val="accent1">
                  <a:lumMod val="50000"/>
                </a:schemeClr>
              </a:solidFill>
              <a:latin typeface="+mn-lt"/>
              <a:ea typeface="MS PGothic"/>
              <a:cs typeface="Calibri"/>
            </a:endParaRPr>
          </a:p>
        </p:txBody>
      </p:sp>
      <p:grpSp>
        <p:nvGrpSpPr>
          <p:cNvPr id="140291" name="Group 4">
            <a:extLst>
              <a:ext uri="{FF2B5EF4-FFF2-40B4-BE49-F238E27FC236}">
                <a16:creationId xmlns:a16="http://schemas.microsoft.com/office/drawing/2014/main" id="{0193F11E-A757-9AFB-BD8A-213874FB23A5}"/>
              </a:ext>
            </a:extLst>
          </p:cNvPr>
          <p:cNvGrpSpPr>
            <a:grpSpLocks/>
          </p:cNvGrpSpPr>
          <p:nvPr/>
        </p:nvGrpSpPr>
        <p:grpSpPr bwMode="auto">
          <a:xfrm>
            <a:off x="611197" y="198244"/>
            <a:ext cx="3048738" cy="603360"/>
            <a:chOff x="8377562" y="399611"/>
            <a:chExt cx="3048173" cy="602889"/>
          </a:xfrm>
        </p:grpSpPr>
        <p:sp>
          <p:nvSpPr>
            <p:cNvPr id="6" name="Rectangle: Rounded Corners 5">
              <a:extLst>
                <a:ext uri="{FF2B5EF4-FFF2-40B4-BE49-F238E27FC236}">
                  <a16:creationId xmlns:a16="http://schemas.microsoft.com/office/drawing/2014/main" id="{80753751-25FC-4F83-9BA5-29BB8AFA0780}"/>
                </a:ext>
              </a:extLst>
            </p:cNvPr>
            <p:cNvSpPr/>
            <p:nvPr/>
          </p:nvSpPr>
          <p:spPr bwMode="auto">
            <a:xfrm>
              <a:off x="8553450" y="399611"/>
              <a:ext cx="2544762" cy="598021"/>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40294" name="TextBox 2">
              <a:extLst>
                <a:ext uri="{FF2B5EF4-FFF2-40B4-BE49-F238E27FC236}">
                  <a16:creationId xmlns:a16="http://schemas.microsoft.com/office/drawing/2014/main" id="{DB6DABC6-2392-80EE-AC2A-45DE299163AD}"/>
                </a:ext>
              </a:extLst>
            </p:cNvPr>
            <p:cNvSpPr txBox="1">
              <a:spLocks noChangeArrowheads="1"/>
            </p:cNvSpPr>
            <p:nvPr/>
          </p:nvSpPr>
          <p:spPr bwMode="auto">
            <a:xfrm>
              <a:off x="8377562" y="418181"/>
              <a:ext cx="3048173" cy="584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spcBef>
                  <a:spcPct val="20000"/>
                </a:spcBef>
                <a:buFont typeface="Arial" panose="020B0604020202020204" pitchFamily="34" charset="0"/>
                <a:buChar char="•"/>
                <a:defRPr sz="3200" b="1">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b="1">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b="1">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b="1">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b="1">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9pPr>
            </a:lstStyle>
            <a:p>
              <a:pPr algn="ctr">
                <a:spcBef>
                  <a:spcPct val="0"/>
                </a:spcBef>
                <a:buNone/>
              </a:pPr>
              <a:r>
                <a:rPr lang="en-US" altLang="en-US" b="0" dirty="0">
                  <a:solidFill>
                    <a:schemeClr val="bg1"/>
                  </a:solidFill>
                  <a:latin typeface="Arial"/>
                  <a:ea typeface="MS PGothic"/>
                  <a:cs typeface="Arial"/>
                </a:rPr>
                <a:t>CHP10: 141 </a:t>
              </a:r>
              <a:endParaRPr lang="en-US" altLang="en-US" b="0" dirty="0">
                <a:solidFill>
                  <a:schemeClr val="bg1"/>
                </a:solidFill>
                <a:latin typeface="Arial" panose="020B0604020202020204" pitchFamily="34" charset="0"/>
              </a:endParaRPr>
            </a:p>
          </p:txBody>
        </p:sp>
      </p:grpSp>
      <p:pic>
        <p:nvPicPr>
          <p:cNvPr id="140292" name="Picture 2">
            <a:extLst>
              <a:ext uri="{FF2B5EF4-FFF2-40B4-BE49-F238E27FC236}">
                <a16:creationId xmlns:a16="http://schemas.microsoft.com/office/drawing/2014/main" id="{10C3E0B4-F0F5-0E06-E07F-7C3BC3314AE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1205" y="945918"/>
            <a:ext cx="10617200" cy="576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a:extLst>
              <a:ext uri="{FF2B5EF4-FFF2-40B4-BE49-F238E27FC236}">
                <a16:creationId xmlns:a16="http://schemas.microsoft.com/office/drawing/2014/main" id="{11C245DD-462F-4493-A1B8-3BCD7DE2C8B0}"/>
              </a:ext>
            </a:extLst>
          </p:cNvPr>
          <p:cNvSpPr>
            <a:spLocks noGrp="1"/>
          </p:cNvSpPr>
          <p:nvPr>
            <p:ph type="sldNum" sz="quarter" idx="12"/>
          </p:nvPr>
        </p:nvSpPr>
        <p:spPr>
          <a:xfrm>
            <a:off x="9081429" y="6432550"/>
            <a:ext cx="2844800" cy="288925"/>
          </a:xfrm>
        </p:spPr>
        <p:txBody>
          <a:bodyPr/>
          <a:lstStyle/>
          <a:p>
            <a:fld id="{2D4FA31A-ABA5-4667-BACC-3489C0083671}" type="slidenum">
              <a:rPr lang="en-US" altLang="en-US" smtClean="0"/>
              <a:pPr/>
              <a:t>86</a:t>
            </a:fld>
            <a:endParaRPr lang="en-US" altLang="en-US" dirty="0"/>
          </a:p>
        </p:txBody>
      </p:sp>
      <p:sp>
        <p:nvSpPr>
          <p:cNvPr id="8" name="Rectangle 7">
            <a:extLst>
              <a:ext uri="{FF2B5EF4-FFF2-40B4-BE49-F238E27FC236}">
                <a16:creationId xmlns:a16="http://schemas.microsoft.com/office/drawing/2014/main" id="{09EF8BCF-95EE-48AD-8919-3E1A0F7ED2CB}"/>
              </a:ext>
            </a:extLst>
          </p:cNvPr>
          <p:cNvSpPr/>
          <p:nvPr/>
        </p:nvSpPr>
        <p:spPr>
          <a:xfrm>
            <a:off x="818376" y="1742842"/>
            <a:ext cx="9391999" cy="2714625"/>
          </a:xfrm>
          <a:prstGeom prst="rect">
            <a:avLst/>
          </a:prstGeom>
          <a:noFill/>
          <a:ln w="57150">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ounded Rectangle 22">
            <a:extLst>
              <a:ext uri="{FF2B5EF4-FFF2-40B4-BE49-F238E27FC236}">
                <a16:creationId xmlns:a16="http://schemas.microsoft.com/office/drawing/2014/main" id="{A3761533-D787-E202-1838-45B03DA4E1BF}"/>
              </a:ext>
            </a:extLst>
          </p:cNvPr>
          <p:cNvSpPr/>
          <p:nvPr/>
        </p:nvSpPr>
        <p:spPr bwMode="auto">
          <a:xfrm>
            <a:off x="10337218" y="2509872"/>
            <a:ext cx="1672879" cy="1182494"/>
          </a:xfrm>
          <a:prstGeom prst="roundRect">
            <a:avLst/>
          </a:prstGeom>
          <a:solidFill>
            <a:schemeClr val="tx2">
              <a:lumMod val="5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r>
              <a:rPr lang="en-US" sz="2400" dirty="0">
                <a:solidFill>
                  <a:srgbClr val="FFC000"/>
                </a:solidFill>
                <a:cs typeface="Calibri"/>
              </a:rPr>
              <a:t>Example 3 </a:t>
            </a:r>
            <a:endParaRPr lang="en-US" dirty="0">
              <a:solidFill>
                <a:srgbClr val="FFFFFF"/>
              </a:solidFill>
              <a:cs typeface="Calibri"/>
            </a:endParaRPr>
          </a:p>
          <a:p>
            <a:pPr algn="ctr">
              <a:defRPr/>
            </a:pPr>
            <a:r>
              <a:rPr lang="en-US" sz="2400" dirty="0">
                <a:solidFill>
                  <a:srgbClr val="FFC000"/>
                </a:solidFill>
                <a:cs typeface="Calibri"/>
              </a:rPr>
              <a:t>CHP 7: </a:t>
            </a:r>
            <a:endParaRPr lang="en-US" dirty="0">
              <a:solidFill>
                <a:srgbClr val="FFFFFF"/>
              </a:solidFill>
              <a:cs typeface="Calibri"/>
            </a:endParaRPr>
          </a:p>
          <a:p>
            <a:pPr algn="ctr">
              <a:defRPr/>
            </a:pPr>
            <a:r>
              <a:rPr lang="en-US" sz="2400" dirty="0">
                <a:solidFill>
                  <a:srgbClr val="FFC000"/>
                </a:solidFill>
                <a:cs typeface="Calibri"/>
              </a:rPr>
              <a:t>139 -140</a:t>
            </a:r>
            <a:endParaRPr lang="en-US" dirty="0">
              <a:cs typeface="Calibri"/>
            </a:endParaRPr>
          </a:p>
        </p:txBody>
      </p:sp>
      <p:sp>
        <p:nvSpPr>
          <p:cNvPr id="10" name="Rectangle 9">
            <a:extLst>
              <a:ext uri="{FF2B5EF4-FFF2-40B4-BE49-F238E27FC236}">
                <a16:creationId xmlns:a16="http://schemas.microsoft.com/office/drawing/2014/main" id="{285F1A03-CAF7-4E5D-931F-0D27078AC814}"/>
              </a:ext>
            </a:extLst>
          </p:cNvPr>
          <p:cNvSpPr/>
          <p:nvPr/>
        </p:nvSpPr>
        <p:spPr>
          <a:xfrm>
            <a:off x="9012625" y="945917"/>
            <a:ext cx="1197750" cy="3511550"/>
          </a:xfrm>
          <a:prstGeom prst="rect">
            <a:avLst/>
          </a:prstGeom>
          <a:noFill/>
          <a:ln w="57150">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8464FC5D-6ADD-7E60-D311-113251B38442}"/>
              </a:ext>
            </a:extLst>
          </p:cNvPr>
          <p:cNvPicPr>
            <a:picLocks noChangeAspect="1"/>
          </p:cNvPicPr>
          <p:nvPr/>
        </p:nvPicPr>
        <p:blipFill>
          <a:blip r:embed="rId4"/>
          <a:stretch>
            <a:fillRect/>
          </a:stretch>
        </p:blipFill>
        <p:spPr>
          <a:xfrm>
            <a:off x="7207720" y="984132"/>
            <a:ext cx="304800" cy="304800"/>
          </a:xfrm>
          <a:prstGeom prst="rect">
            <a:avLst/>
          </a:prstGeom>
        </p:spPr>
      </p:pic>
      <p:pic>
        <p:nvPicPr>
          <p:cNvPr id="5" name="Picture 4">
            <a:extLst>
              <a:ext uri="{FF2B5EF4-FFF2-40B4-BE49-F238E27FC236}">
                <a16:creationId xmlns:a16="http://schemas.microsoft.com/office/drawing/2014/main" id="{564226DF-AF72-C62D-3D99-2F11A81BC9C0}"/>
              </a:ext>
            </a:extLst>
          </p:cNvPr>
          <p:cNvPicPr>
            <a:picLocks noChangeAspect="1"/>
          </p:cNvPicPr>
          <p:nvPr/>
        </p:nvPicPr>
        <p:blipFill>
          <a:blip r:embed="rId5"/>
          <a:stretch>
            <a:fillRect/>
          </a:stretch>
        </p:blipFill>
        <p:spPr>
          <a:xfrm>
            <a:off x="4045067" y="1080088"/>
            <a:ext cx="361950" cy="247650"/>
          </a:xfrm>
          <a:prstGeom prst="rect">
            <a:avLst/>
          </a:prstGeom>
        </p:spPr>
      </p:pic>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C2F9F184-B821-4CF0-A906-88645257F656}"/>
              </a:ext>
            </a:extLst>
          </p:cNvPr>
          <p:cNvSpPr txBox="1"/>
          <p:nvPr/>
        </p:nvSpPr>
        <p:spPr>
          <a:xfrm>
            <a:off x="3453626" y="228600"/>
            <a:ext cx="8738374" cy="707886"/>
          </a:xfrm>
          <a:prstGeom prst="rect">
            <a:avLst/>
          </a:prstGeom>
          <a:solidFill>
            <a:schemeClr val="bg1"/>
          </a:solidFill>
        </p:spPr>
        <p:txBody>
          <a:bodyPr wrap="square" lIns="91440" tIns="45720" rIns="91440" bIns="45720" anchor="t">
            <a:spAutoFit/>
          </a:bodyPr>
          <a:lstStyle/>
          <a:p>
            <a:pPr algn="ctr">
              <a:defRPr/>
            </a:pPr>
            <a:r>
              <a:rPr lang="en-US" altLang="en-US" sz="4000" b="1" dirty="0">
                <a:solidFill>
                  <a:schemeClr val="accent1">
                    <a:lumMod val="50000"/>
                  </a:schemeClr>
                </a:solidFill>
                <a:latin typeface="Calibri"/>
                <a:ea typeface="MS PGothic"/>
                <a:cs typeface="Calibri"/>
              </a:rPr>
              <a:t>Principle 6: VERIFICATIONS (Page 2 of 2)</a:t>
            </a:r>
            <a:endParaRPr lang="en-US" sz="4400" b="1" dirty="0">
              <a:solidFill>
                <a:schemeClr val="accent1">
                  <a:lumMod val="50000"/>
                </a:schemeClr>
              </a:solidFill>
              <a:latin typeface="+mn-lt"/>
              <a:cs typeface="Calibri"/>
            </a:endParaRPr>
          </a:p>
        </p:txBody>
      </p:sp>
      <p:grpSp>
        <p:nvGrpSpPr>
          <p:cNvPr id="142339" name="Group 4">
            <a:extLst>
              <a:ext uri="{FF2B5EF4-FFF2-40B4-BE49-F238E27FC236}">
                <a16:creationId xmlns:a16="http://schemas.microsoft.com/office/drawing/2014/main" id="{C6F33A06-484C-1436-1D9D-B47B9CD83B8D}"/>
              </a:ext>
            </a:extLst>
          </p:cNvPr>
          <p:cNvGrpSpPr>
            <a:grpSpLocks/>
          </p:cNvGrpSpPr>
          <p:nvPr/>
        </p:nvGrpSpPr>
        <p:grpSpPr bwMode="auto">
          <a:xfrm>
            <a:off x="1041400" y="254000"/>
            <a:ext cx="2550941" cy="603817"/>
            <a:chOff x="8553450" y="399611"/>
            <a:chExt cx="2591755" cy="603346"/>
          </a:xfrm>
        </p:grpSpPr>
        <p:sp>
          <p:nvSpPr>
            <p:cNvPr id="6" name="Rectangle: Rounded Corners 5">
              <a:extLst>
                <a:ext uri="{FF2B5EF4-FFF2-40B4-BE49-F238E27FC236}">
                  <a16:creationId xmlns:a16="http://schemas.microsoft.com/office/drawing/2014/main" id="{AD85E4BE-51AF-4D3C-989B-8B27DBFEE627}"/>
                </a:ext>
              </a:extLst>
            </p:cNvPr>
            <p:cNvSpPr/>
            <p:nvPr/>
          </p:nvSpPr>
          <p:spPr bwMode="auto">
            <a:xfrm>
              <a:off x="8553450" y="399611"/>
              <a:ext cx="2544762" cy="598021"/>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42342" name="TextBox 2">
              <a:extLst>
                <a:ext uri="{FF2B5EF4-FFF2-40B4-BE49-F238E27FC236}">
                  <a16:creationId xmlns:a16="http://schemas.microsoft.com/office/drawing/2014/main" id="{1A1B7FCC-DCA6-4247-C30F-ADFCBFF750FF}"/>
                </a:ext>
              </a:extLst>
            </p:cNvPr>
            <p:cNvSpPr txBox="1">
              <a:spLocks noChangeArrowheads="1"/>
            </p:cNvSpPr>
            <p:nvPr/>
          </p:nvSpPr>
          <p:spPr bwMode="auto">
            <a:xfrm>
              <a:off x="8600869" y="399611"/>
              <a:ext cx="2544336" cy="6033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spcBef>
                  <a:spcPct val="20000"/>
                </a:spcBef>
                <a:buFont typeface="Arial" panose="020B0604020202020204" pitchFamily="34" charset="0"/>
                <a:buChar char="•"/>
                <a:defRPr sz="3200" b="1">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b="1">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b="1">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b="1">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b="1">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9pPr>
            </a:lstStyle>
            <a:p>
              <a:pPr algn="ctr">
                <a:spcBef>
                  <a:spcPct val="0"/>
                </a:spcBef>
                <a:buNone/>
              </a:pPr>
              <a:r>
                <a:rPr lang="en-US" altLang="en-US" b="0" dirty="0">
                  <a:solidFill>
                    <a:schemeClr val="bg1"/>
                  </a:solidFill>
                  <a:latin typeface="Arial"/>
                  <a:ea typeface="MS PGothic"/>
                  <a:cs typeface="Arial"/>
                </a:rPr>
                <a:t>CHP10:141 </a:t>
              </a:r>
              <a:endParaRPr lang="en-US" altLang="en-US" b="0" dirty="0">
                <a:solidFill>
                  <a:schemeClr val="bg1"/>
                </a:solidFill>
                <a:latin typeface="Arial" panose="020B0604020202020204" pitchFamily="34" charset="0"/>
              </a:endParaRPr>
            </a:p>
          </p:txBody>
        </p:sp>
      </p:grpSp>
      <p:pic>
        <p:nvPicPr>
          <p:cNvPr id="142340" name="Picture 2">
            <a:extLst>
              <a:ext uri="{FF2B5EF4-FFF2-40B4-BE49-F238E27FC236}">
                <a16:creationId xmlns:a16="http://schemas.microsoft.com/office/drawing/2014/main" id="{EF921278-D68E-A9E7-3126-D0954E10B0E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1400" y="936625"/>
            <a:ext cx="10617200" cy="584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a:extLst>
              <a:ext uri="{FF2B5EF4-FFF2-40B4-BE49-F238E27FC236}">
                <a16:creationId xmlns:a16="http://schemas.microsoft.com/office/drawing/2014/main" id="{9731CFF6-942C-4B23-903A-BD54AF080825}"/>
              </a:ext>
            </a:extLst>
          </p:cNvPr>
          <p:cNvSpPr>
            <a:spLocks noGrp="1"/>
          </p:cNvSpPr>
          <p:nvPr>
            <p:ph type="sldNum" sz="quarter" idx="12"/>
          </p:nvPr>
        </p:nvSpPr>
        <p:spPr>
          <a:xfrm>
            <a:off x="9242425" y="6484937"/>
            <a:ext cx="2844800" cy="288925"/>
          </a:xfrm>
        </p:spPr>
        <p:txBody>
          <a:bodyPr/>
          <a:lstStyle/>
          <a:p>
            <a:fld id="{2D4FA31A-ABA5-4667-BACC-3489C0083671}" type="slidenum">
              <a:rPr lang="en-US" altLang="en-US" smtClean="0"/>
              <a:pPr/>
              <a:t>87</a:t>
            </a:fld>
            <a:endParaRPr lang="en-US" altLang="en-US" dirty="0"/>
          </a:p>
        </p:txBody>
      </p:sp>
      <p:pic>
        <p:nvPicPr>
          <p:cNvPr id="3" name="Picture 2">
            <a:extLst>
              <a:ext uri="{FF2B5EF4-FFF2-40B4-BE49-F238E27FC236}">
                <a16:creationId xmlns:a16="http://schemas.microsoft.com/office/drawing/2014/main" id="{83760858-6E7C-34F1-B547-D90DC72F2A34}"/>
              </a:ext>
            </a:extLst>
          </p:cNvPr>
          <p:cNvPicPr>
            <a:picLocks noChangeAspect="1"/>
          </p:cNvPicPr>
          <p:nvPr/>
        </p:nvPicPr>
        <p:blipFill>
          <a:blip r:embed="rId4"/>
          <a:stretch>
            <a:fillRect/>
          </a:stretch>
        </p:blipFill>
        <p:spPr>
          <a:xfrm>
            <a:off x="7565202" y="1021762"/>
            <a:ext cx="304800" cy="304800"/>
          </a:xfrm>
          <a:prstGeom prst="rect">
            <a:avLst/>
          </a:prstGeom>
        </p:spPr>
      </p:pic>
      <p:pic>
        <p:nvPicPr>
          <p:cNvPr id="4" name="Picture 3">
            <a:extLst>
              <a:ext uri="{FF2B5EF4-FFF2-40B4-BE49-F238E27FC236}">
                <a16:creationId xmlns:a16="http://schemas.microsoft.com/office/drawing/2014/main" id="{AD34FF55-5D57-3CC4-87BA-717832E238E5}"/>
              </a:ext>
            </a:extLst>
          </p:cNvPr>
          <p:cNvPicPr>
            <a:picLocks noChangeAspect="1"/>
          </p:cNvPicPr>
          <p:nvPr/>
        </p:nvPicPr>
        <p:blipFill>
          <a:blip r:embed="rId5"/>
          <a:stretch>
            <a:fillRect/>
          </a:stretch>
        </p:blipFill>
        <p:spPr>
          <a:xfrm>
            <a:off x="4346105" y="1136532"/>
            <a:ext cx="361950" cy="247650"/>
          </a:xfrm>
          <a:prstGeom prst="rect">
            <a:avLst/>
          </a:prstGeom>
        </p:spPr>
      </p:pic>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2">
            <a:extLst>
              <a:ext uri="{FF2B5EF4-FFF2-40B4-BE49-F238E27FC236}">
                <a16:creationId xmlns:a16="http://schemas.microsoft.com/office/drawing/2014/main" id="{828B59EC-3D56-8DD5-90AB-12123E5C9825}"/>
              </a:ext>
            </a:extLst>
          </p:cNvPr>
          <p:cNvSpPr>
            <a:spLocks noGrp="1"/>
          </p:cNvSpPr>
          <p:nvPr>
            <p:ph type="title"/>
          </p:nvPr>
        </p:nvSpPr>
        <p:spPr>
          <a:xfrm>
            <a:off x="914400" y="533400"/>
            <a:ext cx="10972800" cy="952500"/>
          </a:xfrm>
        </p:spPr>
        <p:txBody>
          <a:bodyPr>
            <a:normAutofit fontScale="90000"/>
          </a:bodyPr>
          <a:lstStyle/>
          <a:p>
            <a:pPr eaLnBrk="1" hangingPunct="1"/>
            <a:r>
              <a:rPr lang="en-US" altLang="en-US" dirty="0">
                <a:ea typeface="MS PGothic" panose="020B0600070205080204" pitchFamily="34" charset="-128"/>
              </a:rPr>
              <a:t>Principle 7:  Establish Record Keeping Procedures</a:t>
            </a:r>
          </a:p>
        </p:txBody>
      </p:sp>
      <p:sp>
        <p:nvSpPr>
          <p:cNvPr id="144387" name="Rectangle 3">
            <a:extLst>
              <a:ext uri="{FF2B5EF4-FFF2-40B4-BE49-F238E27FC236}">
                <a16:creationId xmlns:a16="http://schemas.microsoft.com/office/drawing/2014/main" id="{5078255B-300A-B56E-E7EB-9C4AA2FCE301}"/>
              </a:ext>
            </a:extLst>
          </p:cNvPr>
          <p:cNvSpPr>
            <a:spLocks noGrp="1"/>
          </p:cNvSpPr>
          <p:nvPr>
            <p:ph type="body" sz="half" idx="1"/>
          </p:nvPr>
        </p:nvSpPr>
        <p:spPr>
          <a:xfrm>
            <a:off x="2057400" y="1981200"/>
            <a:ext cx="8839200" cy="2667000"/>
          </a:xfrm>
        </p:spPr>
        <p:txBody>
          <a:bodyPr>
            <a:normAutofit fontScale="92500" lnSpcReduction="20000"/>
          </a:bodyPr>
          <a:lstStyle/>
          <a:p>
            <a:pPr eaLnBrk="1" hangingPunct="1">
              <a:lnSpc>
                <a:spcPct val="90000"/>
              </a:lnSpc>
              <a:buFont typeface="Wingdings" panose="05000000000000000000" pitchFamily="2" charset="2"/>
              <a:buNone/>
            </a:pPr>
            <a:endParaRPr lang="en-US" altLang="en-US" sz="1600" dirty="0">
              <a:ea typeface="MS PGothic" panose="020B0600070205080204" pitchFamily="34" charset="-128"/>
            </a:endParaRPr>
          </a:p>
          <a:p>
            <a:pPr eaLnBrk="1" hangingPunct="1">
              <a:lnSpc>
                <a:spcPct val="90000"/>
              </a:lnSpc>
              <a:buFont typeface="Wingdings" panose="05000000000000000000" pitchFamily="2" charset="2"/>
              <a:buNone/>
            </a:pPr>
            <a:r>
              <a:rPr lang="en-US" altLang="en-US" b="0" u="sng" dirty="0">
                <a:ea typeface="MS PGothic" panose="020B0600070205080204" pitchFamily="34" charset="-128"/>
              </a:rPr>
              <a:t>Enter the name of the records that will be kept for that CCP on the HACCP Plan Form</a:t>
            </a:r>
            <a:endParaRPr lang="en-US" altLang="en-US" b="0" dirty="0">
              <a:ea typeface="MS PGothic" panose="020B0600070205080204" pitchFamily="34" charset="-128"/>
            </a:endParaRPr>
          </a:p>
          <a:p>
            <a:pPr eaLnBrk="1" hangingPunct="1">
              <a:lnSpc>
                <a:spcPct val="90000"/>
              </a:lnSpc>
              <a:buFont typeface="Wingdings" panose="05000000000000000000" pitchFamily="2" charset="2"/>
              <a:buNone/>
            </a:pPr>
            <a:endParaRPr lang="en-US" altLang="en-US" b="0" dirty="0">
              <a:ea typeface="MS PGothic" panose="020B0600070205080204" pitchFamily="34" charset="-128"/>
            </a:endParaRPr>
          </a:p>
          <a:p>
            <a:pPr eaLnBrk="1" hangingPunct="1">
              <a:lnSpc>
                <a:spcPct val="90000"/>
              </a:lnSpc>
              <a:buFont typeface="Wingdings" panose="05000000000000000000" pitchFamily="2" charset="2"/>
              <a:buNone/>
            </a:pPr>
            <a:r>
              <a:rPr lang="en-US" altLang="en-US" b="0" dirty="0">
                <a:ea typeface="MS PGothic" panose="020B0600070205080204" pitchFamily="34" charset="-128"/>
              </a:rPr>
              <a:t> Your Records must be designed to meet the requirements of 21 CFR Part 123.9 to document the results of the </a:t>
            </a:r>
            <a:r>
              <a:rPr lang="en-US" altLang="en-US" dirty="0">
                <a:solidFill>
                  <a:srgbClr val="C00000"/>
                </a:solidFill>
                <a:ea typeface="MS PGothic" panose="020B0600070205080204" pitchFamily="34" charset="-128"/>
              </a:rPr>
              <a:t>Monitoring</a:t>
            </a:r>
            <a:r>
              <a:rPr lang="en-US" altLang="en-US" b="0" dirty="0">
                <a:ea typeface="MS PGothic" panose="020B0600070205080204" pitchFamily="34" charset="-128"/>
              </a:rPr>
              <a:t>, </a:t>
            </a:r>
            <a:r>
              <a:rPr lang="en-US" altLang="en-US" dirty="0">
                <a:solidFill>
                  <a:srgbClr val="C00000"/>
                </a:solidFill>
                <a:ea typeface="MS PGothic" panose="020B0600070205080204" pitchFamily="34" charset="-128"/>
              </a:rPr>
              <a:t>Corrective Action</a:t>
            </a:r>
            <a:r>
              <a:rPr lang="en-US" altLang="en-US" b="0" dirty="0">
                <a:ea typeface="MS PGothic" panose="020B0600070205080204" pitchFamily="34" charset="-128"/>
              </a:rPr>
              <a:t>, and </a:t>
            </a:r>
            <a:r>
              <a:rPr lang="en-US" altLang="en-US" dirty="0">
                <a:solidFill>
                  <a:srgbClr val="C00000"/>
                </a:solidFill>
                <a:ea typeface="MS PGothic" panose="020B0600070205080204" pitchFamily="34" charset="-128"/>
              </a:rPr>
              <a:t>Verification</a:t>
            </a:r>
            <a:r>
              <a:rPr lang="en-US" altLang="en-US" b="0" dirty="0">
                <a:ea typeface="MS PGothic" panose="020B0600070205080204" pitchFamily="34" charset="-128"/>
              </a:rPr>
              <a:t> components of the HACCP Plan </a:t>
            </a:r>
          </a:p>
          <a:p>
            <a:pPr eaLnBrk="1" hangingPunct="1">
              <a:lnSpc>
                <a:spcPct val="90000"/>
              </a:lnSpc>
              <a:buFont typeface="Wingdings" panose="05000000000000000000" pitchFamily="2" charset="2"/>
              <a:buNone/>
            </a:pPr>
            <a:endParaRPr lang="en-US" altLang="en-US" sz="2400" dirty="0">
              <a:ea typeface="MS PGothic" panose="020B0600070205080204" pitchFamily="34" charset="-128"/>
            </a:endParaRPr>
          </a:p>
        </p:txBody>
      </p:sp>
      <p:sp>
        <p:nvSpPr>
          <p:cNvPr id="2" name="Rounded Rectangle 22">
            <a:extLst>
              <a:ext uri="{FF2B5EF4-FFF2-40B4-BE49-F238E27FC236}">
                <a16:creationId xmlns:a16="http://schemas.microsoft.com/office/drawing/2014/main" id="{1A401E6A-C2BB-648F-7E59-2D05B9F923D9}"/>
              </a:ext>
            </a:extLst>
          </p:cNvPr>
          <p:cNvSpPr/>
          <p:nvPr/>
        </p:nvSpPr>
        <p:spPr bwMode="auto">
          <a:xfrm>
            <a:off x="9744549" y="6012486"/>
            <a:ext cx="1602827" cy="514975"/>
          </a:xfrm>
          <a:prstGeom prst="roundRect">
            <a:avLst/>
          </a:prstGeom>
          <a:solidFill>
            <a:schemeClr val="tx2">
              <a:lumMod val="5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r>
              <a:rPr lang="en-US" sz="2400" dirty="0">
                <a:solidFill>
                  <a:srgbClr val="FFC000"/>
                </a:solidFill>
                <a:cs typeface="Calibri"/>
              </a:rPr>
              <a:t>CHP 7: 139</a:t>
            </a:r>
            <a:endParaRPr lang="en-US" dirty="0"/>
          </a:p>
        </p:txBody>
      </p:sp>
      <p:sp>
        <p:nvSpPr>
          <p:cNvPr id="6" name="TextBox 5">
            <a:extLst>
              <a:ext uri="{FF2B5EF4-FFF2-40B4-BE49-F238E27FC236}">
                <a16:creationId xmlns:a16="http://schemas.microsoft.com/office/drawing/2014/main" id="{79125A3F-7BCB-479E-9FF8-13E96587AD3F}"/>
              </a:ext>
            </a:extLst>
          </p:cNvPr>
          <p:cNvSpPr txBox="1"/>
          <p:nvPr/>
        </p:nvSpPr>
        <p:spPr>
          <a:xfrm>
            <a:off x="5943600" y="6324600"/>
            <a:ext cx="6096000" cy="276999"/>
          </a:xfrm>
          <a:prstGeom prst="rect">
            <a:avLst/>
          </a:prstGeom>
          <a:noFill/>
        </p:spPr>
        <p:txBody>
          <a:bodyPr wrap="square">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D4FA31A-ABA5-4667-BACC-3489C0083671}" type="slidenum">
              <a:rPr kumimoji="0" lang="en-US" altLang="en-US" sz="1200" b="1" i="0" u="none" strike="noStrike" kern="1200" cap="none" spc="0" normalizeH="0" baseline="0" noProof="0" smtClean="0">
                <a:ln>
                  <a:noFill/>
                </a:ln>
                <a:solidFill>
                  <a:srgbClr val="2C395E"/>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88</a:t>
            </a:fld>
            <a:endParaRPr lang="en-US" dirty="0"/>
          </a:p>
        </p:txBody>
      </p:sp>
    </p:spTree>
  </p:cSld>
  <p:clrMapOvr>
    <a:masterClrMapping/>
  </p:clrMapOvr>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C2F9F184-B821-4CF0-A906-88645257F656}"/>
              </a:ext>
            </a:extLst>
          </p:cNvPr>
          <p:cNvSpPr txBox="1"/>
          <p:nvPr/>
        </p:nvSpPr>
        <p:spPr>
          <a:xfrm>
            <a:off x="2406319" y="98502"/>
            <a:ext cx="7981042" cy="646331"/>
          </a:xfrm>
          <a:prstGeom prst="rect">
            <a:avLst/>
          </a:prstGeom>
          <a:solidFill>
            <a:schemeClr val="bg1"/>
          </a:solidFill>
        </p:spPr>
        <p:txBody>
          <a:bodyPr wrap="square" lIns="91440" tIns="45720" rIns="91440" bIns="45720" anchor="t">
            <a:spAutoFit/>
          </a:bodyPr>
          <a:lstStyle/>
          <a:p>
            <a:pPr algn="ctr">
              <a:defRPr/>
            </a:pPr>
            <a:r>
              <a:rPr lang="en-US" altLang="en-US" sz="3600" b="1" dirty="0">
                <a:solidFill>
                  <a:schemeClr val="accent1">
                    <a:lumMod val="50000"/>
                  </a:schemeClr>
                </a:solidFill>
                <a:latin typeface="+mn-lt"/>
                <a:ea typeface="MS PGothic"/>
              </a:rPr>
              <a:t>Principle 7: RECORDS (Page 1 of 2)</a:t>
            </a:r>
            <a:endParaRPr lang="en-US" sz="3600" b="1" dirty="0">
              <a:solidFill>
                <a:schemeClr val="accent1">
                  <a:lumMod val="50000"/>
                </a:schemeClr>
              </a:solidFill>
              <a:latin typeface="+mn-lt"/>
              <a:ea typeface="MS PGothic"/>
              <a:cs typeface="Calibri"/>
            </a:endParaRPr>
          </a:p>
        </p:txBody>
      </p:sp>
      <p:grpSp>
        <p:nvGrpSpPr>
          <p:cNvPr id="146435" name="Group 4">
            <a:extLst>
              <a:ext uri="{FF2B5EF4-FFF2-40B4-BE49-F238E27FC236}">
                <a16:creationId xmlns:a16="http://schemas.microsoft.com/office/drawing/2014/main" id="{A2E52FE4-6217-0DD0-2808-FE9C1BEBF7A2}"/>
              </a:ext>
            </a:extLst>
          </p:cNvPr>
          <p:cNvGrpSpPr>
            <a:grpSpLocks/>
          </p:cNvGrpSpPr>
          <p:nvPr/>
        </p:nvGrpSpPr>
        <p:grpSpPr bwMode="auto">
          <a:xfrm>
            <a:off x="685526" y="96024"/>
            <a:ext cx="2365747" cy="1105095"/>
            <a:chOff x="8551008" y="399611"/>
            <a:chExt cx="2547204" cy="1104234"/>
          </a:xfrm>
        </p:grpSpPr>
        <p:sp>
          <p:nvSpPr>
            <p:cNvPr id="6" name="Rectangle: Rounded Corners 5">
              <a:extLst>
                <a:ext uri="{FF2B5EF4-FFF2-40B4-BE49-F238E27FC236}">
                  <a16:creationId xmlns:a16="http://schemas.microsoft.com/office/drawing/2014/main" id="{C117D6E7-1082-4B29-ACA0-B92C262373DE}"/>
                </a:ext>
              </a:extLst>
            </p:cNvPr>
            <p:cNvSpPr/>
            <p:nvPr/>
          </p:nvSpPr>
          <p:spPr bwMode="auto">
            <a:xfrm>
              <a:off x="8553450" y="399611"/>
              <a:ext cx="2544762" cy="598021"/>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46438" name="TextBox 2">
              <a:extLst>
                <a:ext uri="{FF2B5EF4-FFF2-40B4-BE49-F238E27FC236}">
                  <a16:creationId xmlns:a16="http://schemas.microsoft.com/office/drawing/2014/main" id="{A56C1A1E-A13F-ED5C-24A8-EEF5DB1A0451}"/>
                </a:ext>
              </a:extLst>
            </p:cNvPr>
            <p:cNvSpPr txBox="1">
              <a:spLocks noChangeArrowheads="1"/>
            </p:cNvSpPr>
            <p:nvPr/>
          </p:nvSpPr>
          <p:spPr bwMode="auto">
            <a:xfrm>
              <a:off x="8551008" y="427467"/>
              <a:ext cx="2540409" cy="10763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spcBef>
                  <a:spcPct val="20000"/>
                </a:spcBef>
                <a:buFont typeface="Arial" panose="020B0604020202020204" pitchFamily="34" charset="0"/>
                <a:buChar char="•"/>
                <a:defRPr sz="3200" b="1">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b="1">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b="1">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b="1">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b="1">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9pPr>
            </a:lstStyle>
            <a:p>
              <a:pPr algn="ctr">
                <a:spcBef>
                  <a:spcPct val="0"/>
                </a:spcBef>
                <a:buNone/>
              </a:pPr>
              <a:r>
                <a:rPr lang="en-US" altLang="en-US" b="0" dirty="0">
                  <a:solidFill>
                    <a:schemeClr val="bg1"/>
                  </a:solidFill>
                  <a:latin typeface="Arial"/>
                  <a:ea typeface="MS PGothic"/>
                  <a:cs typeface="Arial"/>
                </a:rPr>
                <a:t>CHP11:157 </a:t>
              </a:r>
              <a:endParaRPr lang="en-US" altLang="en-US" b="0" dirty="0">
                <a:solidFill>
                  <a:schemeClr val="bg1"/>
                </a:solidFill>
                <a:latin typeface="Arial" panose="020B0604020202020204" pitchFamily="34" charset="0"/>
              </a:endParaRPr>
            </a:p>
          </p:txBody>
        </p:sp>
      </p:grpSp>
      <p:pic>
        <p:nvPicPr>
          <p:cNvPr id="146436" name="Picture 3">
            <a:extLst>
              <a:ext uri="{FF2B5EF4-FFF2-40B4-BE49-F238E27FC236}">
                <a16:creationId xmlns:a16="http://schemas.microsoft.com/office/drawing/2014/main" id="{53064ED1-20AD-59D2-64D6-EC1CF4729F4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35075" y="936625"/>
            <a:ext cx="10499725" cy="576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a:extLst>
              <a:ext uri="{FF2B5EF4-FFF2-40B4-BE49-F238E27FC236}">
                <a16:creationId xmlns:a16="http://schemas.microsoft.com/office/drawing/2014/main" id="{5EE373AE-FBEE-4A6B-A780-0954F6A13E7F}"/>
              </a:ext>
            </a:extLst>
          </p:cNvPr>
          <p:cNvSpPr>
            <a:spLocks noGrp="1"/>
          </p:cNvSpPr>
          <p:nvPr>
            <p:ph type="sldNum" sz="quarter" idx="12"/>
          </p:nvPr>
        </p:nvSpPr>
        <p:spPr>
          <a:xfrm>
            <a:off x="9347200" y="6440995"/>
            <a:ext cx="2844800" cy="288925"/>
          </a:xfrm>
        </p:spPr>
        <p:txBody>
          <a:bodyPr/>
          <a:lstStyle/>
          <a:p>
            <a:fld id="{2D4FA31A-ABA5-4667-BACC-3489C0083671}" type="slidenum">
              <a:rPr lang="en-US" altLang="en-US" smtClean="0"/>
              <a:pPr/>
              <a:t>89</a:t>
            </a:fld>
            <a:endParaRPr lang="en-US" altLang="en-US" dirty="0"/>
          </a:p>
        </p:txBody>
      </p:sp>
      <p:sp>
        <p:nvSpPr>
          <p:cNvPr id="8" name="Rectangle 7">
            <a:extLst>
              <a:ext uri="{FF2B5EF4-FFF2-40B4-BE49-F238E27FC236}">
                <a16:creationId xmlns:a16="http://schemas.microsoft.com/office/drawing/2014/main" id="{FA7EE4FE-E4C1-4828-8E9C-8B59F3DDA29B}"/>
              </a:ext>
            </a:extLst>
          </p:cNvPr>
          <p:cNvSpPr/>
          <p:nvPr/>
        </p:nvSpPr>
        <p:spPr>
          <a:xfrm>
            <a:off x="1235074" y="1752599"/>
            <a:ext cx="10499726" cy="2676525"/>
          </a:xfrm>
          <a:prstGeom prst="rect">
            <a:avLst/>
          </a:prstGeom>
          <a:noFill/>
          <a:ln w="57150">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ounded Rectangle 22">
            <a:extLst>
              <a:ext uri="{FF2B5EF4-FFF2-40B4-BE49-F238E27FC236}">
                <a16:creationId xmlns:a16="http://schemas.microsoft.com/office/drawing/2014/main" id="{BCA37292-3BE2-0576-882A-7620FC81C03D}"/>
              </a:ext>
            </a:extLst>
          </p:cNvPr>
          <p:cNvSpPr/>
          <p:nvPr/>
        </p:nvSpPr>
        <p:spPr bwMode="auto">
          <a:xfrm>
            <a:off x="10156011" y="56382"/>
            <a:ext cx="1845236" cy="855923"/>
          </a:xfrm>
          <a:prstGeom prst="roundRect">
            <a:avLst/>
          </a:prstGeom>
          <a:solidFill>
            <a:schemeClr val="tx2">
              <a:lumMod val="5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r>
              <a:rPr lang="en-US" sz="2400" dirty="0">
                <a:solidFill>
                  <a:srgbClr val="FFC000"/>
                </a:solidFill>
                <a:cs typeface="Calibri"/>
              </a:rPr>
              <a:t>Example 3 </a:t>
            </a:r>
            <a:endParaRPr lang="en-US" dirty="0">
              <a:solidFill>
                <a:srgbClr val="FFFFFF"/>
              </a:solidFill>
              <a:cs typeface="Calibri"/>
            </a:endParaRPr>
          </a:p>
          <a:p>
            <a:pPr algn="ctr">
              <a:defRPr/>
            </a:pPr>
            <a:r>
              <a:rPr lang="en-US" sz="2400" dirty="0">
                <a:solidFill>
                  <a:srgbClr val="FFC000"/>
                </a:solidFill>
                <a:cs typeface="Calibri"/>
              </a:rPr>
              <a:t>CHP 7: 139</a:t>
            </a:r>
            <a:endParaRPr lang="en-US" dirty="0">
              <a:cs typeface="Calibri"/>
            </a:endParaRPr>
          </a:p>
        </p:txBody>
      </p:sp>
      <p:sp>
        <p:nvSpPr>
          <p:cNvPr id="10" name="Rectangle 9">
            <a:extLst>
              <a:ext uri="{FF2B5EF4-FFF2-40B4-BE49-F238E27FC236}">
                <a16:creationId xmlns:a16="http://schemas.microsoft.com/office/drawing/2014/main" id="{1AA6804C-0C87-A7DD-8045-7B1F633073DF}"/>
              </a:ext>
            </a:extLst>
          </p:cNvPr>
          <p:cNvSpPr/>
          <p:nvPr/>
        </p:nvSpPr>
        <p:spPr>
          <a:xfrm>
            <a:off x="10537048" y="972013"/>
            <a:ext cx="1197750" cy="3457110"/>
          </a:xfrm>
          <a:prstGeom prst="rect">
            <a:avLst/>
          </a:prstGeom>
          <a:noFill/>
          <a:ln w="57150">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50F7A1F3-B3A0-F998-9302-C65D1FFC4D80}"/>
              </a:ext>
            </a:extLst>
          </p:cNvPr>
          <p:cNvPicPr>
            <a:picLocks noChangeAspect="1"/>
          </p:cNvPicPr>
          <p:nvPr/>
        </p:nvPicPr>
        <p:blipFill>
          <a:blip r:embed="rId4"/>
          <a:stretch>
            <a:fillRect/>
          </a:stretch>
        </p:blipFill>
        <p:spPr>
          <a:xfrm>
            <a:off x="7640461" y="974725"/>
            <a:ext cx="304800" cy="304800"/>
          </a:xfrm>
          <a:prstGeom prst="rect">
            <a:avLst/>
          </a:prstGeom>
        </p:spPr>
      </p:pic>
      <p:pic>
        <p:nvPicPr>
          <p:cNvPr id="5" name="Picture 4">
            <a:extLst>
              <a:ext uri="{FF2B5EF4-FFF2-40B4-BE49-F238E27FC236}">
                <a16:creationId xmlns:a16="http://schemas.microsoft.com/office/drawing/2014/main" id="{9BE73178-7550-B040-B6C0-E7D3845C01B6}"/>
              </a:ext>
            </a:extLst>
          </p:cNvPr>
          <p:cNvPicPr>
            <a:picLocks noChangeAspect="1"/>
          </p:cNvPicPr>
          <p:nvPr/>
        </p:nvPicPr>
        <p:blipFill>
          <a:blip r:embed="rId5"/>
          <a:stretch>
            <a:fillRect/>
          </a:stretch>
        </p:blipFill>
        <p:spPr>
          <a:xfrm>
            <a:off x="4468401" y="1080088"/>
            <a:ext cx="361950" cy="247650"/>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a:extLst>
              <a:ext uri="{FF2B5EF4-FFF2-40B4-BE49-F238E27FC236}">
                <a16:creationId xmlns:a16="http://schemas.microsoft.com/office/drawing/2014/main" id="{71BDDD0B-003E-49AC-8C2F-4A2B2D16A3A3}"/>
              </a:ext>
            </a:extLst>
          </p:cNvPr>
          <p:cNvSpPr>
            <a:spLocks noGrp="1" noChangeArrowheads="1"/>
          </p:cNvSpPr>
          <p:nvPr>
            <p:ph type="title"/>
          </p:nvPr>
        </p:nvSpPr>
        <p:spPr>
          <a:xfrm>
            <a:off x="2133600" y="258763"/>
            <a:ext cx="8686800" cy="1143000"/>
          </a:xfrm>
        </p:spPr>
        <p:txBody>
          <a:bodyPr/>
          <a:lstStyle/>
          <a:p>
            <a:pPr algn="ctr" eaLnBrk="1" hangingPunct="1">
              <a:defRPr/>
            </a:pPr>
            <a:r>
              <a:rPr lang="en-US" sz="4400" dirty="0">
                <a:latin typeface="+mn-lt"/>
                <a:ea typeface="ＭＳ Ｐゴシック" charset="0"/>
              </a:rPr>
              <a:t>What are fish or fishery products?</a:t>
            </a:r>
          </a:p>
        </p:txBody>
      </p:sp>
      <p:sp>
        <p:nvSpPr>
          <p:cNvPr id="26627" name="Rectangle 3">
            <a:extLst>
              <a:ext uri="{FF2B5EF4-FFF2-40B4-BE49-F238E27FC236}">
                <a16:creationId xmlns:a16="http://schemas.microsoft.com/office/drawing/2014/main" id="{7FCA276F-AD93-6A80-284A-AEB26E34AAE9}"/>
              </a:ext>
            </a:extLst>
          </p:cNvPr>
          <p:cNvSpPr>
            <a:spLocks noGrp="1"/>
          </p:cNvSpPr>
          <p:nvPr>
            <p:ph idx="1"/>
          </p:nvPr>
        </p:nvSpPr>
        <p:spPr>
          <a:xfrm>
            <a:off x="1790700" y="1695450"/>
            <a:ext cx="9372600" cy="4302125"/>
          </a:xfrm>
        </p:spPr>
        <p:txBody>
          <a:bodyPr/>
          <a:lstStyle/>
          <a:p>
            <a:pPr eaLnBrk="1" hangingPunct="1">
              <a:lnSpc>
                <a:spcPct val="90000"/>
              </a:lnSpc>
              <a:buFont typeface="Wingdings" panose="05000000000000000000" pitchFamily="2" charset="2"/>
              <a:buChar char="§"/>
            </a:pPr>
            <a:r>
              <a:rPr lang="en-US" altLang="en-US" sz="2800" b="0" dirty="0">
                <a:ea typeface="MS PGothic"/>
              </a:rPr>
              <a:t>Fish means: fresh or saltwater finfish, crustaceans, mollusks, other forms of aquatic animal life (e.g., alligator, frog, aquatic turtle, jellyfish, sea cucumber, sea urchin, roe), other than birds or mammals.</a:t>
            </a:r>
          </a:p>
          <a:p>
            <a:pPr eaLnBrk="1" hangingPunct="1">
              <a:lnSpc>
                <a:spcPct val="90000"/>
              </a:lnSpc>
              <a:buFont typeface="Wingdings" panose="05000000000000000000" pitchFamily="2" charset="2"/>
              <a:buChar char="§"/>
            </a:pPr>
            <a:endParaRPr lang="en-US" altLang="en-US" sz="2800" b="0" dirty="0">
              <a:ea typeface="MS PGothic" panose="020B0600070205080204" pitchFamily="34" charset="-128"/>
            </a:endParaRPr>
          </a:p>
          <a:p>
            <a:pPr eaLnBrk="1" hangingPunct="1">
              <a:lnSpc>
                <a:spcPct val="90000"/>
              </a:lnSpc>
              <a:buFont typeface="Wingdings" panose="05000000000000000000" pitchFamily="2" charset="2"/>
              <a:buChar char="§"/>
            </a:pPr>
            <a:r>
              <a:rPr lang="en-US" altLang="en-US" sz="2800" b="0" dirty="0">
                <a:ea typeface="MS PGothic"/>
              </a:rPr>
              <a:t>Fishery product means: any food product where fish is a characterizing ingredient.</a:t>
            </a:r>
            <a:endParaRPr lang="en-US" altLang="en-US" sz="2800" b="0" dirty="0">
              <a:ea typeface="MS PGothic"/>
              <a:cs typeface="Calibri"/>
            </a:endParaRPr>
          </a:p>
          <a:p>
            <a:pPr eaLnBrk="1" hangingPunct="1">
              <a:lnSpc>
                <a:spcPct val="90000"/>
              </a:lnSpc>
              <a:buFont typeface="Wingdings" panose="05000000000000000000" pitchFamily="2" charset="2"/>
              <a:buChar char="§"/>
            </a:pPr>
            <a:endParaRPr lang="en-US" altLang="en-US" sz="2800" b="0" dirty="0">
              <a:ea typeface="MS PGothic" panose="020B0600070205080204" pitchFamily="34" charset="-128"/>
            </a:endParaRPr>
          </a:p>
          <a:p>
            <a:pPr eaLnBrk="1" hangingPunct="1">
              <a:lnSpc>
                <a:spcPct val="90000"/>
              </a:lnSpc>
              <a:buFont typeface="Wingdings" panose="05000000000000000000" pitchFamily="2" charset="2"/>
              <a:buChar char="§"/>
            </a:pPr>
            <a:r>
              <a:rPr lang="en-US" altLang="en-US" sz="2800" b="0" dirty="0">
                <a:ea typeface="MS PGothic"/>
              </a:rPr>
              <a:t>All products intended for human consumption are covered.</a:t>
            </a:r>
            <a:endParaRPr lang="en-US" altLang="en-US" sz="2800" b="0" dirty="0">
              <a:ea typeface="MS PGothic"/>
              <a:cs typeface="Calibri"/>
            </a:endParaRPr>
          </a:p>
          <a:p>
            <a:pPr eaLnBrk="1" hangingPunct="1">
              <a:lnSpc>
                <a:spcPct val="90000"/>
              </a:lnSpc>
              <a:buFont typeface="Wingdings" panose="05000000000000000000" pitchFamily="2" charset="2"/>
              <a:buChar char="o"/>
            </a:pPr>
            <a:endParaRPr lang="en-US" altLang="en-US" sz="2800" dirty="0">
              <a:latin typeface="Arial" panose="020B0604020202020204" pitchFamily="34" charset="0"/>
              <a:ea typeface="MS PGothic" panose="020B0600070205080204" pitchFamily="34" charset="-128"/>
            </a:endParaRPr>
          </a:p>
        </p:txBody>
      </p:sp>
      <p:sp>
        <p:nvSpPr>
          <p:cNvPr id="2" name="Slide Number Placeholder 1">
            <a:extLst>
              <a:ext uri="{FF2B5EF4-FFF2-40B4-BE49-F238E27FC236}">
                <a16:creationId xmlns:a16="http://schemas.microsoft.com/office/drawing/2014/main" id="{4FE8DD72-08DA-4548-A0BF-5E02E849B1DC}"/>
              </a:ext>
            </a:extLst>
          </p:cNvPr>
          <p:cNvSpPr>
            <a:spLocks noGrp="1"/>
          </p:cNvSpPr>
          <p:nvPr>
            <p:ph type="sldNum" sz="quarter" idx="12"/>
          </p:nvPr>
        </p:nvSpPr>
        <p:spPr/>
        <p:txBody>
          <a:bodyPr/>
          <a:lstStyle/>
          <a:p>
            <a:fld id="{2D4FA31A-ABA5-4667-BACC-3489C0083671}" type="slidenum">
              <a:rPr lang="en-US" altLang="en-US" smtClean="0"/>
              <a:pPr/>
              <a:t>9</a:t>
            </a:fld>
            <a:endParaRPr lang="en-US" altLang="en-US" dirty="0"/>
          </a:p>
        </p:txBody>
      </p:sp>
      <p:sp>
        <p:nvSpPr>
          <p:cNvPr id="3" name="Rounded Rectangle 22">
            <a:extLst>
              <a:ext uri="{FF2B5EF4-FFF2-40B4-BE49-F238E27FC236}">
                <a16:creationId xmlns:a16="http://schemas.microsoft.com/office/drawing/2014/main" id="{03B0ABB2-3B4E-FCEF-2F93-077D8D5182FA}"/>
              </a:ext>
            </a:extLst>
          </p:cNvPr>
          <p:cNvSpPr/>
          <p:nvPr/>
        </p:nvSpPr>
        <p:spPr bwMode="auto">
          <a:xfrm>
            <a:off x="7734301" y="6188200"/>
            <a:ext cx="1249026" cy="488700"/>
          </a:xfrm>
          <a:prstGeom prst="roundRect">
            <a:avLst/>
          </a:prstGeom>
          <a:solidFill>
            <a:schemeClr val="tx2">
              <a:lumMod val="5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r>
              <a:rPr lang="en-US" sz="2400" dirty="0">
                <a:solidFill>
                  <a:srgbClr val="FFC000"/>
                </a:solidFill>
                <a:cs typeface="Calibri"/>
              </a:rPr>
              <a:t>AD1 - 2</a:t>
            </a:r>
          </a:p>
        </p:txBody>
      </p:sp>
      <p:grpSp>
        <p:nvGrpSpPr>
          <p:cNvPr id="6" name="Group 5">
            <a:extLst>
              <a:ext uri="{FF2B5EF4-FFF2-40B4-BE49-F238E27FC236}">
                <a16:creationId xmlns:a16="http://schemas.microsoft.com/office/drawing/2014/main" id="{FCB2D825-0EF5-4A18-8DAE-0F461AA3BE6B}"/>
              </a:ext>
            </a:extLst>
          </p:cNvPr>
          <p:cNvGrpSpPr>
            <a:grpSpLocks/>
          </p:cNvGrpSpPr>
          <p:nvPr/>
        </p:nvGrpSpPr>
        <p:grpSpPr bwMode="auto">
          <a:xfrm>
            <a:off x="9014377" y="6171064"/>
            <a:ext cx="2291245" cy="522972"/>
            <a:chOff x="8493345" y="4259784"/>
            <a:chExt cx="1527386" cy="487889"/>
          </a:xfrm>
        </p:grpSpPr>
        <p:sp>
          <p:nvSpPr>
            <p:cNvPr id="7" name="Rectangle: Rounded Corners 6">
              <a:extLst>
                <a:ext uri="{FF2B5EF4-FFF2-40B4-BE49-F238E27FC236}">
                  <a16:creationId xmlns:a16="http://schemas.microsoft.com/office/drawing/2014/main" id="{8A5E9BE2-2D2F-4AB0-BD98-28B85FFCEFB1}"/>
                </a:ext>
              </a:extLst>
            </p:cNvPr>
            <p:cNvSpPr/>
            <p:nvPr/>
          </p:nvSpPr>
          <p:spPr>
            <a:xfrm>
              <a:off x="8534743" y="4266769"/>
              <a:ext cx="1479380" cy="457631"/>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8" name="TextBox 2">
              <a:extLst>
                <a:ext uri="{FF2B5EF4-FFF2-40B4-BE49-F238E27FC236}">
                  <a16:creationId xmlns:a16="http://schemas.microsoft.com/office/drawing/2014/main" id="{BB841DE0-BD2E-41A4-99CA-B96D6429C62D}"/>
                </a:ext>
              </a:extLst>
            </p:cNvPr>
            <p:cNvSpPr txBox="1">
              <a:spLocks noChangeArrowheads="1"/>
            </p:cNvSpPr>
            <p:nvPr/>
          </p:nvSpPr>
          <p:spPr bwMode="auto">
            <a:xfrm>
              <a:off x="8493345" y="4259784"/>
              <a:ext cx="1527386" cy="4878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spcBef>
                  <a:spcPct val="20000"/>
                </a:spcBef>
                <a:buFont typeface="Arial" panose="020B0604020202020204" pitchFamily="34" charset="0"/>
                <a:buChar char="•"/>
                <a:defRPr sz="3200" b="1">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b="1">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b="1">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b="1">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b="1">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9pPr>
            </a:lstStyle>
            <a:p>
              <a:pPr algn="ctr">
                <a:spcBef>
                  <a:spcPct val="0"/>
                </a:spcBef>
                <a:buFontTx/>
                <a:buNone/>
              </a:pPr>
              <a:r>
                <a:rPr lang="en-US" altLang="en-US" sz="2800" b="0" dirty="0">
                  <a:solidFill>
                    <a:schemeClr val="bg1"/>
                  </a:solidFill>
                  <a:latin typeface="Arial"/>
                  <a:ea typeface="MS PGothic"/>
                  <a:cs typeface="Arial"/>
                </a:rPr>
                <a:t>CHP12:187</a:t>
              </a:r>
              <a:endParaRPr lang="en-US" altLang="en-US" sz="2800" b="0" dirty="0">
                <a:solidFill>
                  <a:schemeClr val="bg1"/>
                </a:solidFill>
                <a:latin typeface="Arial" panose="020B0604020202020204" pitchFamily="34" charset="0"/>
              </a:endParaRPr>
            </a:p>
          </p:txBody>
        </p:sp>
      </p:gr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8483" name="Group 4">
            <a:extLst>
              <a:ext uri="{FF2B5EF4-FFF2-40B4-BE49-F238E27FC236}">
                <a16:creationId xmlns:a16="http://schemas.microsoft.com/office/drawing/2014/main" id="{C98ECA8B-41BA-A0BF-F931-86EAE97408C7}"/>
              </a:ext>
            </a:extLst>
          </p:cNvPr>
          <p:cNvGrpSpPr>
            <a:grpSpLocks/>
          </p:cNvGrpSpPr>
          <p:nvPr/>
        </p:nvGrpSpPr>
        <p:grpSpPr bwMode="auto">
          <a:xfrm>
            <a:off x="973292" y="254000"/>
            <a:ext cx="2659484" cy="598488"/>
            <a:chOff x="8470385" y="399611"/>
            <a:chExt cx="2948894" cy="598021"/>
          </a:xfrm>
        </p:grpSpPr>
        <p:sp>
          <p:nvSpPr>
            <p:cNvPr id="6" name="Rectangle: Rounded Corners 5">
              <a:extLst>
                <a:ext uri="{FF2B5EF4-FFF2-40B4-BE49-F238E27FC236}">
                  <a16:creationId xmlns:a16="http://schemas.microsoft.com/office/drawing/2014/main" id="{5FF40942-495C-4709-B949-D888CF8A3FB5}"/>
                </a:ext>
              </a:extLst>
            </p:cNvPr>
            <p:cNvSpPr/>
            <p:nvPr/>
          </p:nvSpPr>
          <p:spPr bwMode="auto">
            <a:xfrm>
              <a:off x="8553450" y="399611"/>
              <a:ext cx="2544762" cy="598021"/>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48486" name="TextBox 2">
              <a:extLst>
                <a:ext uri="{FF2B5EF4-FFF2-40B4-BE49-F238E27FC236}">
                  <a16:creationId xmlns:a16="http://schemas.microsoft.com/office/drawing/2014/main" id="{6119A66D-CED5-CC9C-B85D-785A91654CF4}"/>
                </a:ext>
              </a:extLst>
            </p:cNvPr>
            <p:cNvSpPr txBox="1">
              <a:spLocks noChangeArrowheads="1"/>
            </p:cNvSpPr>
            <p:nvPr/>
          </p:nvSpPr>
          <p:spPr bwMode="auto">
            <a:xfrm>
              <a:off x="8470385" y="408897"/>
              <a:ext cx="2948894" cy="584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spcBef>
                  <a:spcPct val="20000"/>
                </a:spcBef>
                <a:buFont typeface="Arial" panose="020B0604020202020204" pitchFamily="34" charset="0"/>
                <a:buChar char="•"/>
                <a:defRPr sz="3200" b="1">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b="1">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b="1">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b="1">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b="1">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9pPr>
            </a:lstStyle>
            <a:p>
              <a:pPr algn="ctr">
                <a:spcBef>
                  <a:spcPct val="0"/>
                </a:spcBef>
                <a:buNone/>
              </a:pPr>
              <a:r>
                <a:rPr lang="en-US" altLang="en-US" b="0" dirty="0">
                  <a:solidFill>
                    <a:schemeClr val="bg1"/>
                  </a:solidFill>
                  <a:latin typeface="Arial"/>
                  <a:ea typeface="MS PGothic"/>
                  <a:cs typeface="Arial"/>
                </a:rPr>
                <a:t>CHP11:157 </a:t>
              </a:r>
              <a:endParaRPr lang="en-US" altLang="en-US" b="0" dirty="0">
                <a:solidFill>
                  <a:schemeClr val="bg1"/>
                </a:solidFill>
                <a:latin typeface="Arial" panose="020B0604020202020204" pitchFamily="34" charset="0"/>
              </a:endParaRPr>
            </a:p>
          </p:txBody>
        </p:sp>
      </p:grpSp>
      <p:pic>
        <p:nvPicPr>
          <p:cNvPr id="148484" name="Picture 2">
            <a:extLst>
              <a:ext uri="{FF2B5EF4-FFF2-40B4-BE49-F238E27FC236}">
                <a16:creationId xmlns:a16="http://schemas.microsoft.com/office/drawing/2014/main" id="{A1ADE8A0-1808-E849-2A1F-C36E4C73E65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1400" y="936625"/>
            <a:ext cx="10693400" cy="576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a:extLst>
              <a:ext uri="{FF2B5EF4-FFF2-40B4-BE49-F238E27FC236}">
                <a16:creationId xmlns:a16="http://schemas.microsoft.com/office/drawing/2014/main" id="{18AA2F62-A3D3-495B-A752-52AF9FECFF42}"/>
              </a:ext>
            </a:extLst>
          </p:cNvPr>
          <p:cNvSpPr>
            <a:spLocks noGrp="1"/>
          </p:cNvSpPr>
          <p:nvPr>
            <p:ph type="sldNum" sz="quarter" idx="12"/>
          </p:nvPr>
        </p:nvSpPr>
        <p:spPr>
          <a:xfrm>
            <a:off x="9280525" y="6500812"/>
            <a:ext cx="2844800" cy="288925"/>
          </a:xfrm>
        </p:spPr>
        <p:txBody>
          <a:bodyPr/>
          <a:lstStyle/>
          <a:p>
            <a:fld id="{2D4FA31A-ABA5-4667-BACC-3489C0083671}" type="slidenum">
              <a:rPr lang="en-US" altLang="en-US" smtClean="0"/>
              <a:pPr/>
              <a:t>90</a:t>
            </a:fld>
            <a:endParaRPr lang="en-US" altLang="en-US" dirty="0"/>
          </a:p>
        </p:txBody>
      </p:sp>
      <p:sp>
        <p:nvSpPr>
          <p:cNvPr id="3" name="TextBox 2">
            <a:extLst>
              <a:ext uri="{FF2B5EF4-FFF2-40B4-BE49-F238E27FC236}">
                <a16:creationId xmlns:a16="http://schemas.microsoft.com/office/drawing/2014/main" id="{C33E82C4-8C51-2D88-00F2-051E3A02B14C}"/>
              </a:ext>
            </a:extLst>
          </p:cNvPr>
          <p:cNvSpPr txBox="1"/>
          <p:nvPr/>
        </p:nvSpPr>
        <p:spPr>
          <a:xfrm>
            <a:off x="3540027" y="200721"/>
            <a:ext cx="7981042" cy="646331"/>
          </a:xfrm>
          <a:prstGeom prst="rect">
            <a:avLst/>
          </a:prstGeom>
          <a:solidFill>
            <a:schemeClr val="bg1"/>
          </a:solidFill>
        </p:spPr>
        <p:txBody>
          <a:bodyPr wrap="square" lIns="91440" tIns="45720" rIns="91440" bIns="45720" anchor="t">
            <a:spAutoFit/>
          </a:bodyPr>
          <a:lstStyle/>
          <a:p>
            <a:pPr>
              <a:defRPr/>
            </a:pPr>
            <a:r>
              <a:rPr lang="en-US" altLang="en-US" sz="3600" b="1" dirty="0">
                <a:solidFill>
                  <a:schemeClr val="accent1">
                    <a:lumMod val="50000"/>
                  </a:schemeClr>
                </a:solidFill>
                <a:latin typeface="+mn-lt"/>
                <a:ea typeface="MS PGothic"/>
              </a:rPr>
              <a:t>Principle 7: RECORDS (Page 2 of 2)</a:t>
            </a:r>
            <a:endParaRPr lang="en-US" sz="3600" b="1" dirty="0">
              <a:solidFill>
                <a:schemeClr val="accent1">
                  <a:lumMod val="50000"/>
                </a:schemeClr>
              </a:solidFill>
              <a:latin typeface="+mn-lt"/>
              <a:ea typeface="MS PGothic"/>
              <a:cs typeface="Calibri"/>
            </a:endParaRPr>
          </a:p>
        </p:txBody>
      </p:sp>
      <p:pic>
        <p:nvPicPr>
          <p:cNvPr id="4" name="Picture 3">
            <a:extLst>
              <a:ext uri="{FF2B5EF4-FFF2-40B4-BE49-F238E27FC236}">
                <a16:creationId xmlns:a16="http://schemas.microsoft.com/office/drawing/2014/main" id="{500354FB-D905-086A-3524-B32F7DB72769}"/>
              </a:ext>
            </a:extLst>
          </p:cNvPr>
          <p:cNvPicPr>
            <a:picLocks noChangeAspect="1"/>
          </p:cNvPicPr>
          <p:nvPr/>
        </p:nvPicPr>
        <p:blipFill>
          <a:blip r:embed="rId4"/>
          <a:stretch>
            <a:fillRect/>
          </a:stretch>
        </p:blipFill>
        <p:spPr>
          <a:xfrm>
            <a:off x="7649869" y="993540"/>
            <a:ext cx="304800" cy="304800"/>
          </a:xfrm>
          <a:prstGeom prst="rect">
            <a:avLst/>
          </a:prstGeom>
        </p:spPr>
      </p:pic>
      <p:pic>
        <p:nvPicPr>
          <p:cNvPr id="5" name="Picture 4">
            <a:extLst>
              <a:ext uri="{FF2B5EF4-FFF2-40B4-BE49-F238E27FC236}">
                <a16:creationId xmlns:a16="http://schemas.microsoft.com/office/drawing/2014/main" id="{E2DDB008-C591-0E2E-9988-1C478427AC4A}"/>
              </a:ext>
            </a:extLst>
          </p:cNvPr>
          <p:cNvPicPr>
            <a:picLocks noChangeAspect="1"/>
          </p:cNvPicPr>
          <p:nvPr/>
        </p:nvPicPr>
        <p:blipFill>
          <a:blip r:embed="rId5"/>
          <a:stretch>
            <a:fillRect/>
          </a:stretch>
        </p:blipFill>
        <p:spPr>
          <a:xfrm>
            <a:off x="4346105" y="1108310"/>
            <a:ext cx="361950" cy="247650"/>
          </a:xfrm>
          <a:prstGeom prst="rect">
            <a:avLst/>
          </a:prstGeom>
        </p:spPr>
      </p:pic>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0530" name="Picture 5">
            <a:extLst>
              <a:ext uri="{FF2B5EF4-FFF2-40B4-BE49-F238E27FC236}">
                <a16:creationId xmlns:a16="http://schemas.microsoft.com/office/drawing/2014/main" id="{88069199-ECEF-FA9D-E616-49C4B56DFAA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19400" y="1905000"/>
            <a:ext cx="9077325"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C2F9F184-B821-4CF0-A906-88645257F656}"/>
              </a:ext>
            </a:extLst>
          </p:cNvPr>
          <p:cNvSpPr txBox="1"/>
          <p:nvPr/>
        </p:nvSpPr>
        <p:spPr>
          <a:xfrm>
            <a:off x="2701925" y="201613"/>
            <a:ext cx="5410200" cy="769937"/>
          </a:xfrm>
          <a:prstGeom prst="rect">
            <a:avLst/>
          </a:prstGeom>
          <a:solidFill>
            <a:schemeClr val="bg1"/>
          </a:solidFill>
        </p:spPr>
        <p:txBody>
          <a:bodyPr>
            <a:spAutoFit/>
          </a:bodyPr>
          <a:lstStyle/>
          <a:p>
            <a:pPr algn="ctr">
              <a:defRPr/>
            </a:pPr>
            <a:r>
              <a:rPr lang="en-US" altLang="en-US" sz="4400" b="1" dirty="0">
                <a:solidFill>
                  <a:schemeClr val="accent1">
                    <a:lumMod val="50000"/>
                  </a:schemeClr>
                </a:solidFill>
                <a:latin typeface="+mn-lt"/>
              </a:rPr>
              <a:t>Complete HACCP Plan</a:t>
            </a:r>
            <a:endParaRPr lang="en-US" sz="4800" b="1" dirty="0">
              <a:solidFill>
                <a:schemeClr val="accent1">
                  <a:lumMod val="50000"/>
                </a:schemeClr>
              </a:solidFill>
              <a:latin typeface="+mn-lt"/>
            </a:endParaRPr>
          </a:p>
        </p:txBody>
      </p:sp>
      <p:grpSp>
        <p:nvGrpSpPr>
          <p:cNvPr id="150532" name="Group 5">
            <a:extLst>
              <a:ext uri="{FF2B5EF4-FFF2-40B4-BE49-F238E27FC236}">
                <a16:creationId xmlns:a16="http://schemas.microsoft.com/office/drawing/2014/main" id="{81CDD82D-15D1-D954-75E3-64F689160BA1}"/>
              </a:ext>
            </a:extLst>
          </p:cNvPr>
          <p:cNvGrpSpPr>
            <a:grpSpLocks/>
          </p:cNvGrpSpPr>
          <p:nvPr/>
        </p:nvGrpSpPr>
        <p:grpSpPr bwMode="auto">
          <a:xfrm>
            <a:off x="8112125" y="349250"/>
            <a:ext cx="3784599" cy="622300"/>
            <a:chOff x="8466137" y="374211"/>
            <a:chExt cx="2632075" cy="623421"/>
          </a:xfrm>
        </p:grpSpPr>
        <p:sp>
          <p:nvSpPr>
            <p:cNvPr id="9" name="Rectangle: Rounded Corners 8">
              <a:extLst>
                <a:ext uri="{FF2B5EF4-FFF2-40B4-BE49-F238E27FC236}">
                  <a16:creationId xmlns:a16="http://schemas.microsoft.com/office/drawing/2014/main" id="{E944CDE9-F845-4292-9F04-233DA60178E3}"/>
                </a:ext>
              </a:extLst>
            </p:cNvPr>
            <p:cNvSpPr/>
            <p:nvPr/>
          </p:nvSpPr>
          <p:spPr bwMode="auto">
            <a:xfrm>
              <a:off x="8553450" y="399657"/>
              <a:ext cx="2544762" cy="597975"/>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50535" name="TextBox 2">
              <a:extLst>
                <a:ext uri="{FF2B5EF4-FFF2-40B4-BE49-F238E27FC236}">
                  <a16:creationId xmlns:a16="http://schemas.microsoft.com/office/drawing/2014/main" id="{8CA551F8-4554-4BB5-F122-6B442CBBD733}"/>
                </a:ext>
              </a:extLst>
            </p:cNvPr>
            <p:cNvSpPr txBox="1">
              <a:spLocks noChangeArrowheads="1"/>
            </p:cNvSpPr>
            <p:nvPr/>
          </p:nvSpPr>
          <p:spPr bwMode="auto">
            <a:xfrm>
              <a:off x="8466137" y="374211"/>
              <a:ext cx="2593975" cy="585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t">
              <a:spAutoFit/>
            </a:bodyPr>
            <a:lstStyle>
              <a:lvl1pPr>
                <a:spcBef>
                  <a:spcPct val="20000"/>
                </a:spcBef>
                <a:buFont typeface="Arial" panose="020B0604020202020204" pitchFamily="34" charset="0"/>
                <a:buChar char="•"/>
                <a:defRPr sz="3200" b="1">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b="1">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b="1">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b="1">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b="1">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9pPr>
            </a:lstStyle>
            <a:p>
              <a:pPr algn="ctr">
                <a:spcBef>
                  <a:spcPct val="0"/>
                </a:spcBef>
                <a:buFontTx/>
                <a:buNone/>
              </a:pPr>
              <a:r>
                <a:rPr lang="en-US" altLang="en-US" b="0" dirty="0">
                  <a:solidFill>
                    <a:schemeClr val="bg1"/>
                  </a:solidFill>
                  <a:latin typeface="Arial"/>
                  <a:ea typeface="MS PGothic"/>
                  <a:cs typeface="Arial"/>
                </a:rPr>
                <a:t>CHP11: 179-184</a:t>
              </a:r>
            </a:p>
          </p:txBody>
        </p:sp>
      </p:grpSp>
      <p:pic>
        <p:nvPicPr>
          <p:cNvPr id="150533" name="Picture 4">
            <a:extLst>
              <a:ext uri="{FF2B5EF4-FFF2-40B4-BE49-F238E27FC236}">
                <a16:creationId xmlns:a16="http://schemas.microsoft.com/office/drawing/2014/main" id="{4292785C-875E-4FF0-3B35-D3BA561C304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4400" y="1089025"/>
            <a:ext cx="8458200" cy="516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a:extLst>
              <a:ext uri="{FF2B5EF4-FFF2-40B4-BE49-F238E27FC236}">
                <a16:creationId xmlns:a16="http://schemas.microsoft.com/office/drawing/2014/main" id="{8816E9DE-6C52-4362-BC66-BECE96A00D6E}"/>
              </a:ext>
            </a:extLst>
          </p:cNvPr>
          <p:cNvSpPr>
            <a:spLocks noGrp="1"/>
          </p:cNvSpPr>
          <p:nvPr>
            <p:ph type="sldNum" sz="quarter" idx="12"/>
          </p:nvPr>
        </p:nvSpPr>
        <p:spPr>
          <a:xfrm>
            <a:off x="9372600" y="6534149"/>
            <a:ext cx="2844800" cy="288925"/>
          </a:xfrm>
        </p:spPr>
        <p:txBody>
          <a:bodyPr/>
          <a:lstStyle/>
          <a:p>
            <a:fld id="{2D4FA31A-ABA5-4667-BACC-3489C0083671}" type="slidenum">
              <a:rPr lang="en-US" altLang="en-US" smtClean="0"/>
              <a:pPr/>
              <a:t>91</a:t>
            </a:fld>
            <a:endParaRPr lang="en-US" altLang="en-US" dirty="0"/>
          </a:p>
        </p:txBody>
      </p:sp>
      <p:pic>
        <p:nvPicPr>
          <p:cNvPr id="6" name="Picture 5">
            <a:extLst>
              <a:ext uri="{FF2B5EF4-FFF2-40B4-BE49-F238E27FC236}">
                <a16:creationId xmlns:a16="http://schemas.microsoft.com/office/drawing/2014/main" id="{CB3B6E79-66A4-44D0-8A44-4E332A2F7E12}"/>
              </a:ext>
            </a:extLst>
          </p:cNvPr>
          <p:cNvPicPr>
            <a:picLocks noChangeAspect="1"/>
          </p:cNvPicPr>
          <p:nvPr/>
        </p:nvPicPr>
        <p:blipFill>
          <a:blip r:embed="rId5"/>
          <a:stretch>
            <a:fillRect/>
          </a:stretch>
        </p:blipFill>
        <p:spPr>
          <a:xfrm>
            <a:off x="2905316" y="1647824"/>
            <a:ext cx="8991408" cy="5057775"/>
          </a:xfrm>
          <a:prstGeom prst="rect">
            <a:avLst/>
          </a:prstGeom>
        </p:spPr>
      </p:pic>
      <p:pic>
        <p:nvPicPr>
          <p:cNvPr id="13" name="Picture 12">
            <a:extLst>
              <a:ext uri="{FF2B5EF4-FFF2-40B4-BE49-F238E27FC236}">
                <a16:creationId xmlns:a16="http://schemas.microsoft.com/office/drawing/2014/main" id="{FC56E624-5142-46D9-B240-F8C499FBA52E}"/>
              </a:ext>
            </a:extLst>
          </p:cNvPr>
          <p:cNvPicPr>
            <a:picLocks noChangeAspect="1"/>
          </p:cNvPicPr>
          <p:nvPr/>
        </p:nvPicPr>
        <p:blipFill>
          <a:blip r:embed="rId6"/>
          <a:stretch>
            <a:fillRect/>
          </a:stretch>
        </p:blipFill>
        <p:spPr>
          <a:xfrm>
            <a:off x="800099" y="996950"/>
            <a:ext cx="8743951" cy="5708649"/>
          </a:xfrm>
          <a:prstGeom prst="rect">
            <a:avLst/>
          </a:prstGeom>
        </p:spPr>
      </p:pic>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2">
            <a:extLst>
              <a:ext uri="{FF2B5EF4-FFF2-40B4-BE49-F238E27FC236}">
                <a16:creationId xmlns:a16="http://schemas.microsoft.com/office/drawing/2014/main" id="{D26DB05E-78EB-5CF5-F626-0AE2DE67BCDE}"/>
              </a:ext>
            </a:extLst>
          </p:cNvPr>
          <p:cNvSpPr>
            <a:spLocks noGrp="1"/>
          </p:cNvSpPr>
          <p:nvPr>
            <p:ph type="title"/>
          </p:nvPr>
        </p:nvSpPr>
        <p:spPr>
          <a:xfrm>
            <a:off x="1701800" y="762000"/>
            <a:ext cx="9639300" cy="1143000"/>
          </a:xfrm>
        </p:spPr>
        <p:txBody>
          <a:bodyPr>
            <a:normAutofit fontScale="90000"/>
          </a:bodyPr>
          <a:lstStyle/>
          <a:p>
            <a:pPr algn="l" eaLnBrk="1" hangingPunct="1"/>
            <a:r>
              <a:rPr lang="en-US" altLang="en-US" dirty="0">
                <a:ea typeface="MS PGothic" panose="020B0600070205080204" pitchFamily="34" charset="-128"/>
              </a:rPr>
              <a:t>HACCP Plans can be built for any Hazard in the same way using the appropriate chapter in the FDA Hazards Guide</a:t>
            </a:r>
          </a:p>
        </p:txBody>
      </p:sp>
      <p:sp>
        <p:nvSpPr>
          <p:cNvPr id="152579" name="Rectangle 3">
            <a:extLst>
              <a:ext uri="{FF2B5EF4-FFF2-40B4-BE49-F238E27FC236}">
                <a16:creationId xmlns:a16="http://schemas.microsoft.com/office/drawing/2014/main" id="{A291CD55-1062-7312-DE9D-2DCE9F6FB4D3}"/>
              </a:ext>
            </a:extLst>
          </p:cNvPr>
          <p:cNvSpPr>
            <a:spLocks noGrp="1"/>
          </p:cNvSpPr>
          <p:nvPr>
            <p:ph type="body" sz="half" idx="1"/>
          </p:nvPr>
        </p:nvSpPr>
        <p:spPr>
          <a:xfrm>
            <a:off x="1676400" y="2514600"/>
            <a:ext cx="9639300" cy="3429000"/>
          </a:xfrm>
        </p:spPr>
        <p:txBody>
          <a:bodyPr>
            <a:normAutofit fontScale="92500" lnSpcReduction="10000"/>
          </a:bodyPr>
          <a:lstStyle/>
          <a:p>
            <a:pPr marL="533400" indent="-533400" eaLnBrk="1" hangingPunct="1">
              <a:buFont typeface="Wingdings" panose="05000000000000000000" pitchFamily="2" charset="2"/>
              <a:buChar char="ü"/>
            </a:pPr>
            <a:r>
              <a:rPr lang="en-US" altLang="en-US" sz="3600" b="0" dirty="0">
                <a:ea typeface="MS PGothic" panose="020B0600070205080204" pitchFamily="34" charset="-128"/>
              </a:rPr>
              <a:t>Select the Control Strategy that applies to your situation &amp; CCP</a:t>
            </a:r>
          </a:p>
          <a:p>
            <a:pPr marL="533400" indent="-533400" eaLnBrk="1" hangingPunct="1">
              <a:buFont typeface="Wingdings" panose="05000000000000000000" pitchFamily="2" charset="2"/>
              <a:buChar char="ü"/>
            </a:pPr>
            <a:r>
              <a:rPr lang="en-US" altLang="en-US" sz="3600" b="0" dirty="0">
                <a:ea typeface="MS PGothic" panose="020B0600070205080204" pitchFamily="34" charset="-128"/>
              </a:rPr>
              <a:t>Select one or more Critical Limit options for your situation</a:t>
            </a:r>
          </a:p>
          <a:p>
            <a:pPr marL="533400" indent="-533400" eaLnBrk="1" hangingPunct="1">
              <a:buFont typeface="Wingdings" panose="05000000000000000000" pitchFamily="2" charset="2"/>
              <a:buChar char="ü"/>
            </a:pPr>
            <a:r>
              <a:rPr lang="en-US" altLang="en-US" sz="3600" b="0" dirty="0">
                <a:ea typeface="MS PGothic" panose="020B0600070205080204" pitchFamily="34" charset="-128"/>
              </a:rPr>
              <a:t>Follow the same option(s) to determine Monitoring, Corrective Action, Verification and Record keeping procedures</a:t>
            </a:r>
          </a:p>
        </p:txBody>
      </p:sp>
      <p:sp>
        <p:nvSpPr>
          <p:cNvPr id="5" name="TextBox 4">
            <a:extLst>
              <a:ext uri="{FF2B5EF4-FFF2-40B4-BE49-F238E27FC236}">
                <a16:creationId xmlns:a16="http://schemas.microsoft.com/office/drawing/2014/main" id="{261DEA82-D966-4E7F-98DF-48D378E07B62}"/>
              </a:ext>
            </a:extLst>
          </p:cNvPr>
          <p:cNvSpPr txBox="1"/>
          <p:nvPr/>
        </p:nvSpPr>
        <p:spPr>
          <a:xfrm>
            <a:off x="5962650" y="6414700"/>
            <a:ext cx="6096000" cy="276999"/>
          </a:xfrm>
          <a:prstGeom prst="rect">
            <a:avLst/>
          </a:prstGeom>
          <a:noFill/>
        </p:spPr>
        <p:txBody>
          <a:bodyPr wrap="square">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D4FA31A-ABA5-4667-BACC-3489C0083671}" type="slidenum">
              <a:rPr kumimoji="0" lang="en-US" altLang="en-US" sz="1200" b="1" i="0" u="none" strike="noStrike" kern="1200" cap="none" spc="0" normalizeH="0" baseline="0" noProof="0" smtClean="0">
                <a:ln>
                  <a:noFill/>
                </a:ln>
                <a:solidFill>
                  <a:srgbClr val="2C395E"/>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92</a:t>
            </a:fld>
            <a:endParaRPr lang="en-US" dirty="0"/>
          </a:p>
        </p:txBody>
      </p:sp>
    </p:spTree>
  </p:cSld>
  <p:clrMapOvr>
    <a:masterClrMapping/>
  </p:clrMapOvr>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2">
            <a:extLst>
              <a:ext uri="{FF2B5EF4-FFF2-40B4-BE49-F238E27FC236}">
                <a16:creationId xmlns:a16="http://schemas.microsoft.com/office/drawing/2014/main" id="{DAABC44F-505B-990D-2F56-5D597D7C2F42}"/>
              </a:ext>
            </a:extLst>
          </p:cNvPr>
          <p:cNvSpPr>
            <a:spLocks noGrp="1"/>
          </p:cNvSpPr>
          <p:nvPr>
            <p:ph type="title"/>
          </p:nvPr>
        </p:nvSpPr>
        <p:spPr>
          <a:xfrm>
            <a:off x="1752600" y="609600"/>
            <a:ext cx="8610600" cy="1143000"/>
          </a:xfrm>
        </p:spPr>
        <p:txBody>
          <a:bodyPr>
            <a:normAutofit fontScale="90000"/>
          </a:bodyPr>
          <a:lstStyle/>
          <a:p>
            <a:pPr eaLnBrk="1" hangingPunct="1"/>
            <a:r>
              <a:rPr lang="en-US" altLang="en-US" dirty="0">
                <a:ea typeface="MS PGothic" panose="020B0600070205080204" pitchFamily="34" charset="-128"/>
              </a:rPr>
              <a:t>Other Resources in the </a:t>
            </a:r>
            <a:br>
              <a:rPr lang="en-US" altLang="en-US" dirty="0">
                <a:ea typeface="MS PGothic" panose="020B0600070205080204" pitchFamily="34" charset="-128"/>
              </a:rPr>
            </a:br>
            <a:r>
              <a:rPr lang="en-US" altLang="en-US" dirty="0">
                <a:ea typeface="MS PGothic" panose="020B0600070205080204" pitchFamily="34" charset="-128"/>
              </a:rPr>
              <a:t>FDA Hazards Guide</a:t>
            </a:r>
          </a:p>
        </p:txBody>
      </p:sp>
      <p:sp>
        <p:nvSpPr>
          <p:cNvPr id="154627" name="Rectangle 3">
            <a:extLst>
              <a:ext uri="{FF2B5EF4-FFF2-40B4-BE49-F238E27FC236}">
                <a16:creationId xmlns:a16="http://schemas.microsoft.com/office/drawing/2014/main" id="{3575EE8E-A989-720E-34C3-0B864B98BFE1}"/>
              </a:ext>
            </a:extLst>
          </p:cNvPr>
          <p:cNvSpPr>
            <a:spLocks noGrp="1"/>
          </p:cNvSpPr>
          <p:nvPr>
            <p:ph type="body" sz="half" idx="1"/>
          </p:nvPr>
        </p:nvSpPr>
        <p:spPr>
          <a:xfrm>
            <a:off x="976605" y="1981200"/>
            <a:ext cx="10876382" cy="4648200"/>
          </a:xfrm>
        </p:spPr>
        <p:txBody>
          <a:bodyPr/>
          <a:lstStyle/>
          <a:p>
            <a:pPr eaLnBrk="1" hangingPunct="1">
              <a:buFont typeface="Arial" panose="05000000000000000000" pitchFamily="2" charset="2"/>
              <a:buChar char="•"/>
            </a:pPr>
            <a:r>
              <a:rPr lang="en-US" sz="2400" dirty="0">
                <a:solidFill>
                  <a:srgbClr val="C00000"/>
                </a:solidFill>
                <a:latin typeface="Calibri"/>
                <a:ea typeface="+mn-lt"/>
                <a:cs typeface="+mn-lt"/>
              </a:rPr>
              <a:t>Appendices 1-3</a:t>
            </a:r>
            <a:r>
              <a:rPr lang="en-US" sz="2400" b="0" dirty="0">
                <a:latin typeface="Calibri"/>
                <a:ea typeface="+mn-lt"/>
                <a:cs typeface="+mn-lt"/>
              </a:rPr>
              <a:t> (A1-1, A2-1, &amp; A3-1) Blank Forms, flow diagram, and CCP decision tree.</a:t>
            </a:r>
            <a:endParaRPr lang="en-US" sz="2400" dirty="0">
              <a:latin typeface="Calibri"/>
              <a:cs typeface="Calibri"/>
            </a:endParaRPr>
          </a:p>
          <a:p>
            <a:pPr>
              <a:buFont typeface="Arial" panose="05000000000000000000" pitchFamily="2" charset="2"/>
              <a:buChar char="•"/>
            </a:pPr>
            <a:r>
              <a:rPr lang="en-US" sz="2400" dirty="0">
                <a:solidFill>
                  <a:srgbClr val="C00000"/>
                </a:solidFill>
                <a:latin typeface="Calibri"/>
                <a:ea typeface="+mn-lt"/>
                <a:cs typeface="+mn-lt"/>
              </a:rPr>
              <a:t>Appendix 4</a:t>
            </a:r>
            <a:r>
              <a:rPr lang="en-US" sz="2400" b="0" dirty="0">
                <a:latin typeface="Calibri"/>
                <a:ea typeface="+mn-lt"/>
                <a:cs typeface="+mn-lt"/>
              </a:rPr>
              <a:t> (417) Bacterial Pathogen Growth and Inactivation Tables A-1 to A-4.</a:t>
            </a:r>
            <a:endParaRPr lang="en-US" sz="2400" dirty="0">
              <a:latin typeface="Calibri"/>
              <a:cs typeface="Calibri"/>
            </a:endParaRPr>
          </a:p>
          <a:p>
            <a:pPr>
              <a:buFont typeface="Arial" panose="05000000000000000000" pitchFamily="2" charset="2"/>
              <a:buChar char="•"/>
            </a:pPr>
            <a:r>
              <a:rPr lang="en-US" sz="2400" dirty="0">
                <a:solidFill>
                  <a:srgbClr val="C00000"/>
                </a:solidFill>
                <a:latin typeface="Calibri"/>
                <a:ea typeface="+mn-lt"/>
                <a:cs typeface="+mn-lt"/>
              </a:rPr>
              <a:t>Appendix 5</a:t>
            </a:r>
            <a:r>
              <a:rPr lang="en-US" sz="2400" b="0" dirty="0">
                <a:latin typeface="Calibri"/>
                <a:ea typeface="+mn-lt"/>
                <a:cs typeface="+mn-lt"/>
              </a:rPr>
              <a:t> (A5-1) FDA &amp; EPA Safety Levels in Regulations and Guidance.</a:t>
            </a:r>
          </a:p>
          <a:p>
            <a:pPr>
              <a:buFont typeface="Arial" panose="05000000000000000000" pitchFamily="2" charset="2"/>
              <a:buChar char="•"/>
            </a:pPr>
            <a:r>
              <a:rPr lang="en-US" sz="2400" dirty="0">
                <a:solidFill>
                  <a:srgbClr val="C00000"/>
                </a:solidFill>
                <a:latin typeface="Calibri"/>
                <a:ea typeface="+mn-lt"/>
                <a:cs typeface="+mn-lt"/>
              </a:rPr>
              <a:t>Appendix 9 &amp; 10</a:t>
            </a:r>
            <a:r>
              <a:rPr lang="en-US" sz="2400" dirty="0">
                <a:latin typeface="Calibri"/>
                <a:ea typeface="+mn-lt"/>
                <a:cs typeface="+mn-lt"/>
              </a:rPr>
              <a:t> </a:t>
            </a:r>
            <a:r>
              <a:rPr lang="en-US" sz="2400" b="0" dirty="0">
                <a:latin typeface="Calibri"/>
                <a:ea typeface="+mn-lt"/>
                <a:cs typeface="+mn-lt"/>
              </a:rPr>
              <a:t>(A9-1 &amp; A10-1) Allergen cleaning, sanitation and cross-contact prevention. </a:t>
            </a:r>
          </a:p>
          <a:p>
            <a:pPr>
              <a:buFont typeface="Arial" panose="05000000000000000000" pitchFamily="2" charset="2"/>
              <a:buChar char="•"/>
            </a:pPr>
            <a:r>
              <a:rPr lang="en-US" sz="2400" dirty="0">
                <a:solidFill>
                  <a:srgbClr val="C00000"/>
                </a:solidFill>
                <a:latin typeface="Calibri"/>
                <a:ea typeface="+mn-lt"/>
                <a:cs typeface="+mn-lt"/>
              </a:rPr>
              <a:t>Appendix 11 &amp; 12</a:t>
            </a:r>
            <a:r>
              <a:rPr lang="en-US" sz="2400" dirty="0">
                <a:latin typeface="Calibri"/>
                <a:ea typeface="+mn-lt"/>
                <a:cs typeface="+mn-lt"/>
              </a:rPr>
              <a:t> </a:t>
            </a:r>
            <a:r>
              <a:rPr lang="en-US" sz="2400" b="0" dirty="0">
                <a:latin typeface="Calibri"/>
                <a:ea typeface="+mn-lt"/>
                <a:cs typeface="+mn-lt"/>
              </a:rPr>
              <a:t>(A11-1 &amp; A12-1) Approved and unapproved aquaculture drugs. </a:t>
            </a:r>
            <a:endParaRPr lang="en-US" sz="2400" b="0" dirty="0">
              <a:latin typeface="Calibri"/>
              <a:cs typeface="Calibri"/>
            </a:endParaRPr>
          </a:p>
          <a:p>
            <a:pPr>
              <a:buFont typeface="Arial" panose="05000000000000000000" pitchFamily="2" charset="2"/>
              <a:buChar char="•"/>
            </a:pPr>
            <a:r>
              <a:rPr lang="en-US" sz="2400" dirty="0">
                <a:solidFill>
                  <a:srgbClr val="C00000"/>
                </a:solidFill>
                <a:latin typeface="Calibri"/>
                <a:ea typeface="+mn-lt"/>
                <a:cs typeface="+mn-lt"/>
              </a:rPr>
              <a:t>Addendums 1 &amp; 2</a:t>
            </a:r>
            <a:r>
              <a:rPr lang="en-US" sz="2400" dirty="0">
                <a:latin typeface="Calibri"/>
                <a:ea typeface="+mn-lt"/>
                <a:cs typeface="+mn-lt"/>
              </a:rPr>
              <a:t> </a:t>
            </a:r>
            <a:r>
              <a:rPr lang="en-US" sz="2400" b="0" dirty="0">
                <a:latin typeface="Calibri"/>
                <a:ea typeface="+mn-lt"/>
                <a:cs typeface="+mn-lt"/>
              </a:rPr>
              <a:t>(AD1-1 &amp; AD2-1) Fish and Fishery Products (21 CFR 123) and Control of Communicable Diseases (21 CFR 1240.60) [Formerly Appendix 8] and cGMP Regulation.</a:t>
            </a:r>
            <a:endParaRPr lang="en-US" sz="2400" dirty="0">
              <a:latin typeface="Calibri"/>
              <a:cs typeface="Calibri"/>
            </a:endParaRPr>
          </a:p>
          <a:p>
            <a:pPr marL="533400" indent="-533400">
              <a:lnSpc>
                <a:spcPct val="90000"/>
              </a:lnSpc>
              <a:buFont typeface="Wingdings" panose="05000000000000000000" pitchFamily="2" charset="2"/>
              <a:buChar char="§"/>
            </a:pPr>
            <a:endParaRPr lang="en-US" altLang="en-US" sz="2800" dirty="0">
              <a:ea typeface="MS PGothic" panose="020B0600070205080204" pitchFamily="34" charset="-128"/>
              <a:cs typeface="Calibri"/>
            </a:endParaRPr>
          </a:p>
        </p:txBody>
      </p:sp>
      <p:sp>
        <p:nvSpPr>
          <p:cNvPr id="5" name="TextBox 4">
            <a:extLst>
              <a:ext uri="{FF2B5EF4-FFF2-40B4-BE49-F238E27FC236}">
                <a16:creationId xmlns:a16="http://schemas.microsoft.com/office/drawing/2014/main" id="{BAACB990-01F2-452C-9712-F0E20D63DF47}"/>
              </a:ext>
            </a:extLst>
          </p:cNvPr>
          <p:cNvSpPr txBox="1"/>
          <p:nvPr/>
        </p:nvSpPr>
        <p:spPr>
          <a:xfrm>
            <a:off x="5648325" y="6352401"/>
            <a:ext cx="6096000" cy="276999"/>
          </a:xfrm>
          <a:prstGeom prst="rect">
            <a:avLst/>
          </a:prstGeom>
          <a:noFill/>
        </p:spPr>
        <p:txBody>
          <a:bodyPr wrap="square">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D4FA31A-ABA5-4667-BACC-3489C0083671}" type="slidenum">
              <a:rPr kumimoji="0" lang="en-US" altLang="en-US" sz="1200" b="1" i="0" u="none" strike="noStrike" kern="1200" cap="none" spc="0" normalizeH="0" baseline="0" noProof="0" smtClean="0">
                <a:ln>
                  <a:noFill/>
                </a:ln>
                <a:solidFill>
                  <a:srgbClr val="2C395E"/>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93</a:t>
            </a:fld>
            <a:endParaRPr lang="en-US" dirty="0"/>
          </a:p>
        </p:txBody>
      </p:sp>
    </p:spTree>
  </p:cSld>
  <p:clrMapOvr>
    <a:masterClrMapping/>
  </p:clrMapOvr>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2">
            <a:extLst>
              <a:ext uri="{FF2B5EF4-FFF2-40B4-BE49-F238E27FC236}">
                <a16:creationId xmlns:a16="http://schemas.microsoft.com/office/drawing/2014/main" id="{C83AF94E-08EA-C111-1AFC-A6644CDC2D02}"/>
              </a:ext>
            </a:extLst>
          </p:cNvPr>
          <p:cNvSpPr>
            <a:spLocks noGrp="1"/>
          </p:cNvSpPr>
          <p:nvPr>
            <p:ph type="title"/>
          </p:nvPr>
        </p:nvSpPr>
        <p:spPr>
          <a:xfrm>
            <a:off x="1752600" y="152400"/>
            <a:ext cx="8610600" cy="1143000"/>
          </a:xfrm>
        </p:spPr>
        <p:txBody>
          <a:bodyPr/>
          <a:lstStyle/>
          <a:p>
            <a:pPr eaLnBrk="1" hangingPunct="1"/>
            <a:r>
              <a:rPr lang="en-US" altLang="en-US" sz="3600" dirty="0">
                <a:ea typeface="MS PGothic" panose="020B0600070205080204" pitchFamily="34" charset="-128"/>
              </a:rPr>
              <a:t>WORK SESSIONS</a:t>
            </a:r>
          </a:p>
        </p:txBody>
      </p:sp>
      <p:sp>
        <p:nvSpPr>
          <p:cNvPr id="156675" name="Rectangle 4">
            <a:extLst>
              <a:ext uri="{FF2B5EF4-FFF2-40B4-BE49-F238E27FC236}">
                <a16:creationId xmlns:a16="http://schemas.microsoft.com/office/drawing/2014/main" id="{8906774D-B65F-8806-4022-8EA0421ADB1D}"/>
              </a:ext>
            </a:extLst>
          </p:cNvPr>
          <p:cNvSpPr>
            <a:spLocks noGrp="1"/>
          </p:cNvSpPr>
          <p:nvPr>
            <p:ph type="body" sz="half" idx="1"/>
          </p:nvPr>
        </p:nvSpPr>
        <p:spPr>
          <a:xfrm>
            <a:off x="1148849" y="2723027"/>
            <a:ext cx="10919326" cy="3772569"/>
          </a:xfrm>
        </p:spPr>
        <p:txBody>
          <a:bodyPr vert="horz" lIns="91440" tIns="45720" rIns="91440" bIns="45720" rtlCol="0" anchor="t">
            <a:normAutofit/>
          </a:bodyPr>
          <a:lstStyle/>
          <a:p>
            <a:pPr eaLnBrk="1" hangingPunct="1">
              <a:lnSpc>
                <a:spcPct val="80000"/>
              </a:lnSpc>
              <a:buFont typeface="Wingdings" panose="05000000000000000000" pitchFamily="2" charset="2"/>
              <a:buChar char="§"/>
            </a:pPr>
            <a:r>
              <a:rPr lang="en-US" altLang="en-US" sz="2400" dirty="0">
                <a:solidFill>
                  <a:srgbClr val="C00000"/>
                </a:solidFill>
              </a:rPr>
              <a:t>Conduct Your Hazard Analysis:</a:t>
            </a:r>
          </a:p>
          <a:p>
            <a:pPr lvl="1" eaLnBrk="1" hangingPunct="1">
              <a:lnSpc>
                <a:spcPct val="80000"/>
              </a:lnSpc>
              <a:buFont typeface="Wingdings" panose="05000000000000000000" pitchFamily="2" charset="2"/>
              <a:buChar char="§"/>
            </a:pPr>
            <a:r>
              <a:rPr lang="en-US" altLang="en-US" sz="2400" dirty="0"/>
              <a:t>Set up a Hazard Analysis Worksheet (fill in heading &amp; Column 1 – enter all process steps from Process Flow Diagram)</a:t>
            </a:r>
          </a:p>
          <a:p>
            <a:pPr lvl="1" eaLnBrk="1" hangingPunct="1">
              <a:lnSpc>
                <a:spcPct val="80000"/>
              </a:lnSpc>
              <a:buFont typeface="Wingdings" panose="05000000000000000000" pitchFamily="2" charset="2"/>
              <a:buChar char="§"/>
            </a:pPr>
            <a:r>
              <a:rPr lang="en-US" altLang="en-US" sz="2400" dirty="0"/>
              <a:t>Look up all potential Species &amp; Process Hazards in</a:t>
            </a:r>
            <a:r>
              <a:rPr lang="en-US" altLang="en-US" sz="2400" b="1" dirty="0"/>
              <a:t> </a:t>
            </a:r>
            <a:r>
              <a:rPr lang="en-US" altLang="en-US" sz="2400" b="1" dirty="0">
                <a:solidFill>
                  <a:srgbClr val="FF9900"/>
                </a:solidFill>
              </a:rPr>
              <a:t>Tables 3-2, 3-3 &amp; 3-4 in the FDA Hazards Guide</a:t>
            </a:r>
            <a:r>
              <a:rPr lang="en-US" altLang="en-US" sz="2400" dirty="0"/>
              <a:t> and enter results in Column 2</a:t>
            </a:r>
          </a:p>
          <a:p>
            <a:pPr lvl="1" eaLnBrk="1" hangingPunct="1">
              <a:lnSpc>
                <a:spcPct val="80000"/>
              </a:lnSpc>
              <a:buFont typeface="Wingdings" panose="05000000000000000000" pitchFamily="2" charset="2"/>
              <a:buChar char="§"/>
            </a:pPr>
            <a:r>
              <a:rPr lang="en-US" altLang="en-US" sz="2400" dirty="0"/>
              <a:t>Determine which potential hazards are significant using </a:t>
            </a:r>
            <a:r>
              <a:rPr lang="en-US" altLang="en-US" sz="2400" b="1" dirty="0">
                <a:solidFill>
                  <a:srgbClr val="FF9900"/>
                </a:solidFill>
              </a:rPr>
              <a:t>Chapters 4-21 of the FDA Hazards Guide </a:t>
            </a:r>
            <a:r>
              <a:rPr lang="en-US" altLang="en-US" sz="2400" dirty="0"/>
              <a:t>and enter results in Columns 3 and 4</a:t>
            </a:r>
          </a:p>
          <a:p>
            <a:pPr lvl="1" eaLnBrk="1" hangingPunct="1">
              <a:lnSpc>
                <a:spcPct val="80000"/>
              </a:lnSpc>
              <a:buFont typeface="Wingdings" panose="05000000000000000000" pitchFamily="2" charset="2"/>
              <a:buChar char="§"/>
            </a:pPr>
            <a:r>
              <a:rPr lang="en-US" altLang="en-US" sz="2400" dirty="0"/>
              <a:t>For all significant hazards identify control measures in Column 5 </a:t>
            </a:r>
          </a:p>
          <a:p>
            <a:pPr lvl="1" eaLnBrk="1" hangingPunct="1">
              <a:lnSpc>
                <a:spcPct val="80000"/>
              </a:lnSpc>
              <a:buFont typeface="Wingdings" panose="05000000000000000000" pitchFamily="2" charset="2"/>
              <a:buChar char="§"/>
            </a:pPr>
            <a:r>
              <a:rPr lang="en-US" altLang="en-US" sz="2400" dirty="0"/>
              <a:t>Determine if each step is a CCP for the significant hazards that you have identified using </a:t>
            </a:r>
            <a:r>
              <a:rPr lang="en-US" altLang="en-US" sz="2400" b="1" dirty="0">
                <a:solidFill>
                  <a:srgbClr val="FF9900"/>
                </a:solidFill>
              </a:rPr>
              <a:t>Chapters 4-21 of FDA Hazards Guide</a:t>
            </a:r>
            <a:endParaRPr lang="en-US" altLang="en-US" sz="2400" b="1">
              <a:solidFill>
                <a:srgbClr val="FF9900"/>
              </a:solidFill>
              <a:cs typeface="Calibri"/>
            </a:endParaRPr>
          </a:p>
          <a:p>
            <a:pPr lvl="1">
              <a:lnSpc>
                <a:spcPct val="80000"/>
              </a:lnSpc>
              <a:buFont typeface="Wingdings" panose="05000000000000000000" pitchFamily="2" charset="2"/>
              <a:buChar char="§"/>
            </a:pPr>
            <a:r>
              <a:rPr lang="en-US" altLang="en-US" sz="2400" dirty="0"/>
              <a:t>Every ‘Yes’ in Column 3 requires a response in Column 6</a:t>
            </a:r>
            <a:r>
              <a:rPr lang="en-US" altLang="en-US" dirty="0"/>
              <a:t> </a:t>
            </a:r>
            <a:r>
              <a:rPr lang="en-US" altLang="en-US" sz="2400" dirty="0"/>
              <a:t>(Identified CCPs).</a:t>
            </a:r>
            <a:endParaRPr lang="en-US" altLang="en-US" sz="2400" dirty="0">
              <a:cs typeface="Calibri"/>
            </a:endParaRPr>
          </a:p>
        </p:txBody>
      </p:sp>
      <p:sp>
        <p:nvSpPr>
          <p:cNvPr id="5" name="TextBox 4">
            <a:extLst>
              <a:ext uri="{FF2B5EF4-FFF2-40B4-BE49-F238E27FC236}">
                <a16:creationId xmlns:a16="http://schemas.microsoft.com/office/drawing/2014/main" id="{12BD6EA6-FFDE-466D-BFF3-682237924097}"/>
              </a:ext>
            </a:extLst>
          </p:cNvPr>
          <p:cNvSpPr txBox="1"/>
          <p:nvPr/>
        </p:nvSpPr>
        <p:spPr>
          <a:xfrm>
            <a:off x="5972175" y="6428601"/>
            <a:ext cx="6096000" cy="276999"/>
          </a:xfrm>
          <a:prstGeom prst="rect">
            <a:avLst/>
          </a:prstGeom>
          <a:noFill/>
        </p:spPr>
        <p:txBody>
          <a:bodyPr wrap="square">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D4FA31A-ABA5-4667-BACC-3489C0083671}" type="slidenum">
              <a:rPr kumimoji="0" lang="en-US" altLang="en-US" sz="1200" b="1" i="0" u="none" strike="noStrike" kern="1200" cap="none" spc="0" normalizeH="0" baseline="0" noProof="0" smtClean="0">
                <a:ln>
                  <a:noFill/>
                </a:ln>
                <a:solidFill>
                  <a:srgbClr val="2C395E"/>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94</a:t>
            </a:fld>
            <a:endParaRPr lang="en-US" dirty="0"/>
          </a:p>
        </p:txBody>
      </p:sp>
      <p:sp>
        <p:nvSpPr>
          <p:cNvPr id="19" name="Rectangle 4">
            <a:extLst>
              <a:ext uri="{FF2B5EF4-FFF2-40B4-BE49-F238E27FC236}">
                <a16:creationId xmlns:a16="http://schemas.microsoft.com/office/drawing/2014/main" id="{26AC420B-2B6A-4E29-8904-442D330618F5}"/>
              </a:ext>
            </a:extLst>
          </p:cNvPr>
          <p:cNvSpPr txBox="1">
            <a:spLocks/>
          </p:cNvSpPr>
          <p:nvPr/>
        </p:nvSpPr>
        <p:spPr bwMode="auto">
          <a:xfrm>
            <a:off x="1146666" y="955875"/>
            <a:ext cx="10482058" cy="1767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b="1"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b="1"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b="1"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b="1"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b="1"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eaLnBrk="1" hangingPunct="1">
              <a:lnSpc>
                <a:spcPct val="80000"/>
              </a:lnSpc>
              <a:buFont typeface="Wingdings" panose="05000000000000000000" pitchFamily="2" charset="2"/>
              <a:buNone/>
            </a:pPr>
            <a:r>
              <a:rPr lang="en-US" altLang="en-US" sz="2400" dirty="0"/>
              <a:t>Each group will:</a:t>
            </a:r>
          </a:p>
          <a:p>
            <a:pPr eaLnBrk="1" hangingPunct="1">
              <a:lnSpc>
                <a:spcPct val="80000"/>
              </a:lnSpc>
              <a:buFont typeface="Wingdings" panose="05000000000000000000" pitchFamily="2" charset="2"/>
              <a:buNone/>
            </a:pPr>
            <a:endParaRPr lang="en-US" altLang="en-US" sz="1000" dirty="0"/>
          </a:p>
          <a:p>
            <a:pPr eaLnBrk="1" hangingPunct="1">
              <a:lnSpc>
                <a:spcPct val="80000"/>
              </a:lnSpc>
              <a:buFont typeface="Wingdings" panose="05000000000000000000" pitchFamily="2" charset="2"/>
              <a:buChar char="§"/>
            </a:pPr>
            <a:r>
              <a:rPr lang="en-US" altLang="en-US" sz="2400" dirty="0">
                <a:solidFill>
                  <a:srgbClr val="C00000"/>
                </a:solidFill>
              </a:rPr>
              <a:t>Get organized: </a:t>
            </a:r>
            <a:r>
              <a:rPr lang="en-US" altLang="en-US" sz="2400" dirty="0"/>
              <a:t>choose a leader, scribe &amp; presenter </a:t>
            </a:r>
          </a:p>
          <a:p>
            <a:pPr eaLnBrk="1" hangingPunct="1">
              <a:lnSpc>
                <a:spcPct val="80000"/>
              </a:lnSpc>
              <a:buFont typeface="Wingdings" panose="05000000000000000000" pitchFamily="2" charset="2"/>
              <a:buNone/>
            </a:pPr>
            <a:endParaRPr lang="en-US" altLang="en-US" sz="1000" dirty="0"/>
          </a:p>
          <a:p>
            <a:pPr eaLnBrk="1" hangingPunct="1">
              <a:lnSpc>
                <a:spcPct val="80000"/>
              </a:lnSpc>
              <a:buFont typeface="Wingdings" panose="05000000000000000000" pitchFamily="2" charset="2"/>
              <a:buChar char="§"/>
            </a:pPr>
            <a:r>
              <a:rPr lang="en-US" altLang="en-US" sz="2400" dirty="0">
                <a:solidFill>
                  <a:srgbClr val="C00000"/>
                </a:solidFill>
              </a:rPr>
              <a:t>Read and review the Preliminary Steps Handout </a:t>
            </a:r>
            <a:r>
              <a:rPr lang="en-US" altLang="en-US" sz="2400" dirty="0"/>
              <a:t>(product description, process narrative, &amp; process flow chart for the model)</a:t>
            </a:r>
          </a:p>
          <a:p>
            <a:pPr eaLnBrk="1" hangingPunct="1">
              <a:lnSpc>
                <a:spcPct val="80000"/>
              </a:lnSpc>
              <a:buFont typeface="Wingdings" panose="05000000000000000000" pitchFamily="2" charset="2"/>
              <a:buNone/>
            </a:pPr>
            <a:endParaRPr lang="en-US" altLang="en-US" sz="1000" dirty="0"/>
          </a:p>
          <a:p>
            <a:pPr eaLnBrk="1" hangingPunct="1">
              <a:lnSpc>
                <a:spcPct val="80000"/>
              </a:lnSpc>
              <a:buFont typeface="Wingdings" panose="05000000000000000000" pitchFamily="2" charset="2"/>
              <a:buChar char="§"/>
            </a:pPr>
            <a:endParaRPr lang="en-US" altLang="en-US" sz="2400" dirty="0"/>
          </a:p>
        </p:txBody>
      </p:sp>
    </p:spTree>
  </p:cSld>
  <p:clrMapOvr>
    <a:masterClrMapping/>
  </p:clrMapOvr>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2">
            <a:extLst>
              <a:ext uri="{FF2B5EF4-FFF2-40B4-BE49-F238E27FC236}">
                <a16:creationId xmlns:a16="http://schemas.microsoft.com/office/drawing/2014/main" id="{ED9E5096-1AD3-41F5-B926-7691F5ADE9BA}"/>
              </a:ext>
            </a:extLst>
          </p:cNvPr>
          <p:cNvSpPr>
            <a:spLocks noGrp="1"/>
          </p:cNvSpPr>
          <p:nvPr>
            <p:ph type="title"/>
          </p:nvPr>
        </p:nvSpPr>
        <p:spPr>
          <a:xfrm>
            <a:off x="1752600" y="152400"/>
            <a:ext cx="8610600" cy="1143000"/>
          </a:xfrm>
        </p:spPr>
        <p:txBody>
          <a:bodyPr/>
          <a:lstStyle/>
          <a:p>
            <a:pPr eaLnBrk="1" hangingPunct="1"/>
            <a:r>
              <a:rPr lang="en-US" altLang="en-US" sz="3600" dirty="0">
                <a:ea typeface="MS PGothic" panose="020B0600070205080204" pitchFamily="34" charset="-128"/>
              </a:rPr>
              <a:t>WORK SESSIONS -continued </a:t>
            </a:r>
          </a:p>
        </p:txBody>
      </p:sp>
      <p:sp>
        <p:nvSpPr>
          <p:cNvPr id="158723" name="Rectangle 4">
            <a:extLst>
              <a:ext uri="{FF2B5EF4-FFF2-40B4-BE49-F238E27FC236}">
                <a16:creationId xmlns:a16="http://schemas.microsoft.com/office/drawing/2014/main" id="{E5A0B305-EACF-3D97-7B32-900A57030C5F}"/>
              </a:ext>
            </a:extLst>
          </p:cNvPr>
          <p:cNvSpPr>
            <a:spLocks noGrp="1"/>
          </p:cNvSpPr>
          <p:nvPr>
            <p:ph type="body" sz="half" idx="1"/>
          </p:nvPr>
        </p:nvSpPr>
        <p:spPr>
          <a:xfrm>
            <a:off x="963529" y="1347400"/>
            <a:ext cx="11133221" cy="5029200"/>
          </a:xfrm>
        </p:spPr>
        <p:txBody>
          <a:bodyPr vert="horz" lIns="91440" tIns="45720" rIns="91440" bIns="45720" rtlCol="0" anchor="t">
            <a:normAutofit/>
          </a:bodyPr>
          <a:lstStyle/>
          <a:p>
            <a:pPr eaLnBrk="1" hangingPunct="1">
              <a:lnSpc>
                <a:spcPct val="80000"/>
              </a:lnSpc>
              <a:buFont typeface="Wingdings" panose="05000000000000000000" pitchFamily="2" charset="2"/>
              <a:buNone/>
            </a:pPr>
            <a:r>
              <a:rPr lang="en-US" altLang="en-US" sz="2400" dirty="0"/>
              <a:t>Each group will:</a:t>
            </a:r>
          </a:p>
          <a:p>
            <a:pPr eaLnBrk="1" hangingPunct="1">
              <a:lnSpc>
                <a:spcPct val="80000"/>
              </a:lnSpc>
              <a:buFont typeface="Wingdings" panose="05000000000000000000" pitchFamily="2" charset="2"/>
              <a:buNone/>
            </a:pPr>
            <a:endParaRPr lang="en-US" altLang="en-US" sz="1000" dirty="0"/>
          </a:p>
          <a:p>
            <a:pPr eaLnBrk="1" hangingPunct="1">
              <a:lnSpc>
                <a:spcPct val="80000"/>
              </a:lnSpc>
              <a:buFont typeface="Wingdings" panose="05000000000000000000" pitchFamily="2" charset="2"/>
              <a:buNone/>
            </a:pPr>
            <a:r>
              <a:rPr lang="en-US" altLang="en-US" sz="2400" dirty="0">
                <a:solidFill>
                  <a:srgbClr val="C00000"/>
                </a:solidFill>
              </a:rPr>
              <a:t>Develop a HACCP Plan for each significant hazard at each CCP identified in the Hazard Analysis by completing the following: </a:t>
            </a:r>
          </a:p>
          <a:p>
            <a:pPr lvl="1" eaLnBrk="1" hangingPunct="1">
              <a:lnSpc>
                <a:spcPct val="80000"/>
              </a:lnSpc>
              <a:buFont typeface="Wingdings" panose="05000000000000000000" pitchFamily="2" charset="2"/>
              <a:buChar char="§"/>
            </a:pPr>
            <a:r>
              <a:rPr lang="en-US" altLang="en-US" sz="2400" dirty="0"/>
              <a:t>Set up a HACCP Plan Form by filling in company &amp; product information and columns 1 and 2 (CCP and Hazard) </a:t>
            </a:r>
          </a:p>
          <a:p>
            <a:pPr lvl="1" eaLnBrk="1" hangingPunct="1">
              <a:lnSpc>
                <a:spcPct val="80000"/>
              </a:lnSpc>
              <a:buFont typeface="Wingdings" panose="05000000000000000000" pitchFamily="2" charset="2"/>
              <a:buChar char="§"/>
            </a:pPr>
            <a:r>
              <a:rPr lang="en-US" altLang="en-US" sz="2400" dirty="0"/>
              <a:t>Identify a Control Strategy and the corresponding Critical Limit using </a:t>
            </a:r>
            <a:r>
              <a:rPr lang="en-US" altLang="en-US" sz="2400" b="1" dirty="0">
                <a:solidFill>
                  <a:srgbClr val="FF9900"/>
                </a:solidFill>
              </a:rPr>
              <a:t>Chapters 4-21</a:t>
            </a:r>
            <a:r>
              <a:rPr lang="en-US" altLang="en-US" sz="2400" dirty="0">
                <a:solidFill>
                  <a:srgbClr val="FF9900"/>
                </a:solidFill>
              </a:rPr>
              <a:t> </a:t>
            </a:r>
            <a:r>
              <a:rPr lang="en-US" altLang="en-US" sz="2400" b="1" dirty="0">
                <a:solidFill>
                  <a:srgbClr val="FF9900"/>
                </a:solidFill>
              </a:rPr>
              <a:t>in FDA Hazards Guide</a:t>
            </a:r>
            <a:r>
              <a:rPr lang="en-US" altLang="en-US" sz="2400" dirty="0"/>
              <a:t> and enter result in Column 3</a:t>
            </a:r>
          </a:p>
          <a:p>
            <a:pPr lvl="1" eaLnBrk="1" hangingPunct="1">
              <a:lnSpc>
                <a:spcPct val="80000"/>
              </a:lnSpc>
              <a:buFont typeface="Wingdings" panose="05000000000000000000" pitchFamily="2" charset="2"/>
              <a:buChar char="§"/>
            </a:pPr>
            <a:r>
              <a:rPr lang="en-US" altLang="en-US" sz="2400" dirty="0"/>
              <a:t>Complete the HACCP Plan Form by identifying the appropriate monitoring, corrective action, verification and records associated with the Control Strategy that was selected from </a:t>
            </a:r>
            <a:r>
              <a:rPr lang="en-US" altLang="en-US" sz="2400" b="1" dirty="0">
                <a:solidFill>
                  <a:srgbClr val="FF9900"/>
                </a:solidFill>
              </a:rPr>
              <a:t>Chapters 4-21</a:t>
            </a:r>
            <a:r>
              <a:rPr lang="en-US" altLang="en-US" sz="2400" dirty="0"/>
              <a:t>. Enter the results in Columns 4-10 of the HACCP Plan Form</a:t>
            </a:r>
          </a:p>
          <a:p>
            <a:pPr eaLnBrk="1" hangingPunct="1">
              <a:lnSpc>
                <a:spcPct val="80000"/>
              </a:lnSpc>
              <a:buFont typeface="Wingdings" panose="05000000000000000000" pitchFamily="2" charset="2"/>
              <a:buNone/>
            </a:pPr>
            <a:endParaRPr lang="en-US" altLang="en-US" sz="2400" dirty="0"/>
          </a:p>
          <a:p>
            <a:pPr eaLnBrk="1" hangingPunct="1">
              <a:lnSpc>
                <a:spcPct val="80000"/>
              </a:lnSpc>
              <a:buFont typeface="Wingdings" panose="05000000000000000000" pitchFamily="2" charset="2"/>
              <a:buNone/>
            </a:pPr>
            <a:r>
              <a:rPr lang="en-US" altLang="en-US" sz="2400" dirty="0">
                <a:solidFill>
                  <a:srgbClr val="C00000"/>
                </a:solidFill>
              </a:rPr>
              <a:t>Finalize your group’s results for presentation to the rest of the class and determine who from your group will do the presentation.</a:t>
            </a:r>
          </a:p>
        </p:txBody>
      </p:sp>
      <p:sp>
        <p:nvSpPr>
          <p:cNvPr id="7" name="TextBox 6">
            <a:extLst>
              <a:ext uri="{FF2B5EF4-FFF2-40B4-BE49-F238E27FC236}">
                <a16:creationId xmlns:a16="http://schemas.microsoft.com/office/drawing/2014/main" id="{59390156-5A17-429B-80E0-26FD06BDB3FC}"/>
              </a:ext>
            </a:extLst>
          </p:cNvPr>
          <p:cNvSpPr txBox="1"/>
          <p:nvPr/>
        </p:nvSpPr>
        <p:spPr>
          <a:xfrm>
            <a:off x="5905500" y="6428601"/>
            <a:ext cx="6096000" cy="276999"/>
          </a:xfrm>
          <a:prstGeom prst="rect">
            <a:avLst/>
          </a:prstGeom>
          <a:noFill/>
        </p:spPr>
        <p:txBody>
          <a:bodyPr wrap="square">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D4FA31A-ABA5-4667-BACC-3489C0083671}" type="slidenum">
              <a:rPr kumimoji="0" lang="en-US" altLang="en-US" sz="1200" b="1" i="0" u="none" strike="noStrike" kern="1200" cap="none" spc="0" normalizeH="0" baseline="0" noProof="0" smtClean="0">
                <a:ln>
                  <a:noFill/>
                </a:ln>
                <a:solidFill>
                  <a:srgbClr val="2C395E"/>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95</a:t>
            </a:fld>
            <a:endParaRPr lang="en-US" dirty="0"/>
          </a:p>
        </p:txBody>
      </p:sp>
    </p:spTree>
  </p:cSld>
  <p:clrMapOvr>
    <a:masterClrMapping/>
  </p:clrMapOvr>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2">
            <a:extLst>
              <a:ext uri="{FF2B5EF4-FFF2-40B4-BE49-F238E27FC236}">
                <a16:creationId xmlns:a16="http://schemas.microsoft.com/office/drawing/2014/main" id="{4724CA81-AADD-F47D-11FE-582816D8C272}"/>
              </a:ext>
            </a:extLst>
          </p:cNvPr>
          <p:cNvSpPr>
            <a:spLocks noGrp="1"/>
          </p:cNvSpPr>
          <p:nvPr>
            <p:ph type="title"/>
          </p:nvPr>
        </p:nvSpPr>
        <p:spPr>
          <a:xfrm>
            <a:off x="1752600" y="152400"/>
            <a:ext cx="8610600" cy="1143000"/>
          </a:xfrm>
        </p:spPr>
        <p:txBody>
          <a:bodyPr/>
          <a:lstStyle/>
          <a:p>
            <a:pPr eaLnBrk="1" hangingPunct="1"/>
            <a:r>
              <a:rPr lang="en-US" altLang="en-US" sz="3600" dirty="0">
                <a:ea typeface="MS PGothic" panose="020B0600070205080204" pitchFamily="34" charset="-128"/>
              </a:rPr>
              <a:t>WORK SESSIONS -continued </a:t>
            </a:r>
          </a:p>
        </p:txBody>
      </p:sp>
      <p:sp>
        <p:nvSpPr>
          <p:cNvPr id="160771" name="Rectangle 4">
            <a:extLst>
              <a:ext uri="{FF2B5EF4-FFF2-40B4-BE49-F238E27FC236}">
                <a16:creationId xmlns:a16="http://schemas.microsoft.com/office/drawing/2014/main" id="{C6EE1F73-D04C-5040-FC86-488354525FEA}"/>
              </a:ext>
            </a:extLst>
          </p:cNvPr>
          <p:cNvSpPr>
            <a:spLocks noGrp="1"/>
          </p:cNvSpPr>
          <p:nvPr>
            <p:ph type="body" sz="half" idx="1"/>
          </p:nvPr>
        </p:nvSpPr>
        <p:spPr>
          <a:xfrm>
            <a:off x="1600200" y="1295400"/>
            <a:ext cx="9448800" cy="5029200"/>
          </a:xfrm>
        </p:spPr>
        <p:txBody>
          <a:bodyPr/>
          <a:lstStyle/>
          <a:p>
            <a:pPr eaLnBrk="1" hangingPunct="1">
              <a:lnSpc>
                <a:spcPct val="80000"/>
              </a:lnSpc>
              <a:buFont typeface="Wingdings" panose="05000000000000000000" pitchFamily="2" charset="2"/>
              <a:buNone/>
            </a:pPr>
            <a:r>
              <a:rPr lang="en-US" altLang="en-US" dirty="0"/>
              <a:t>Finally, to complete the learning process, </a:t>
            </a:r>
            <a:br>
              <a:rPr lang="en-US" altLang="en-US" dirty="0"/>
            </a:br>
            <a:br>
              <a:rPr lang="en-US" altLang="en-US" dirty="0"/>
            </a:br>
            <a:r>
              <a:rPr lang="en-US" altLang="en-US" dirty="0">
                <a:solidFill>
                  <a:srgbClr val="C00000"/>
                </a:solidFill>
              </a:rPr>
              <a:t>Each group will present results for their Hazard Analysis and HACCP plan for open course discussion</a:t>
            </a:r>
          </a:p>
        </p:txBody>
      </p:sp>
      <p:pic>
        <p:nvPicPr>
          <p:cNvPr id="160772" name="Picture 2" descr="Image result for presentation">
            <a:extLst>
              <a:ext uri="{FF2B5EF4-FFF2-40B4-BE49-F238E27FC236}">
                <a16:creationId xmlns:a16="http://schemas.microsoft.com/office/drawing/2014/main" id="{72671752-0804-5AFB-E080-DA739F9DF8F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63925" y="3309938"/>
            <a:ext cx="5262563" cy="301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a:extLst>
              <a:ext uri="{FF2B5EF4-FFF2-40B4-BE49-F238E27FC236}">
                <a16:creationId xmlns:a16="http://schemas.microsoft.com/office/drawing/2014/main" id="{B0683A79-9360-4BA0-8C56-EA2C08B5F7FD}"/>
              </a:ext>
            </a:extLst>
          </p:cNvPr>
          <p:cNvSpPr txBox="1"/>
          <p:nvPr/>
        </p:nvSpPr>
        <p:spPr>
          <a:xfrm>
            <a:off x="5953125" y="6452414"/>
            <a:ext cx="6096000" cy="276999"/>
          </a:xfrm>
          <a:prstGeom prst="rect">
            <a:avLst/>
          </a:prstGeom>
          <a:noFill/>
        </p:spPr>
        <p:txBody>
          <a:bodyPr wrap="square">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D4FA31A-ABA5-4667-BACC-3489C0083671}" type="slidenum">
              <a:rPr kumimoji="0" lang="en-US" altLang="en-US" sz="1200" b="1" i="0" u="none" strike="noStrike" kern="1200" cap="none" spc="0" normalizeH="0" baseline="0" noProof="0" smtClean="0">
                <a:ln>
                  <a:noFill/>
                </a:ln>
                <a:solidFill>
                  <a:srgbClr val="2C395E"/>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96</a:t>
            </a:fld>
            <a:endParaRPr lang="en-US" dirty="0"/>
          </a:p>
        </p:txBody>
      </p:sp>
    </p:spTree>
  </p:cSld>
  <p:clrMapOvr>
    <a:masterClrMapping/>
  </p:clrMapOvr>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2">
            <a:extLst>
              <a:ext uri="{FF2B5EF4-FFF2-40B4-BE49-F238E27FC236}">
                <a16:creationId xmlns:a16="http://schemas.microsoft.com/office/drawing/2014/main" id="{CEC3CED4-5519-E6A9-7019-D3733A592C6F}"/>
              </a:ext>
            </a:extLst>
          </p:cNvPr>
          <p:cNvSpPr>
            <a:spLocks noGrp="1"/>
          </p:cNvSpPr>
          <p:nvPr>
            <p:ph type="title"/>
          </p:nvPr>
        </p:nvSpPr>
        <p:spPr>
          <a:xfrm>
            <a:off x="1752600" y="304800"/>
            <a:ext cx="8610600" cy="1143000"/>
          </a:xfrm>
        </p:spPr>
        <p:txBody>
          <a:bodyPr/>
          <a:lstStyle/>
          <a:p>
            <a:pPr eaLnBrk="1" hangingPunct="1"/>
            <a:r>
              <a:rPr lang="en-US" altLang="en-US" sz="3600" dirty="0">
                <a:ea typeface="MS PGothic" panose="020B0600070205080204" pitchFamily="34" charset="-128"/>
              </a:rPr>
              <a:t>QUESTIONS</a:t>
            </a:r>
          </a:p>
        </p:txBody>
      </p:sp>
      <p:pic>
        <p:nvPicPr>
          <p:cNvPr id="162819" name="Picture 4" descr="MPj03900830000[1]">
            <a:extLst>
              <a:ext uri="{FF2B5EF4-FFF2-40B4-BE49-F238E27FC236}">
                <a16:creationId xmlns:a16="http://schemas.microsoft.com/office/drawing/2014/main" id="{025B1D69-4E34-A0EE-4E5C-A95CBDC4BF87}"/>
              </a:ext>
            </a:extLst>
          </p:cNvPr>
          <p:cNvPicPr>
            <a:picLocks noGrp="1" noChangeAspect="1" noChangeArrowheads="1"/>
          </p:cNvPicPr>
          <p:nvPr>
            <p:ph type="body" sz="half" idx="1"/>
          </p:nvPr>
        </p:nvPicPr>
        <p:blipFill>
          <a:blip r:embed="rId3">
            <a:extLst>
              <a:ext uri="{28A0092B-C50C-407E-A947-70E740481C1C}">
                <a14:useLocalDpi xmlns:a14="http://schemas.microsoft.com/office/drawing/2010/main" val="0"/>
              </a:ext>
            </a:extLst>
          </a:blip>
          <a:srcRect/>
          <a:stretch>
            <a:fillRect/>
          </a:stretch>
        </p:blipFill>
        <p:spPr>
          <a:xfrm>
            <a:off x="4410075" y="1524000"/>
            <a:ext cx="3286125" cy="4605338"/>
          </a:xfrm>
          <a:noFill/>
          <a:extLs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 name="TextBox 4">
            <a:extLst>
              <a:ext uri="{FF2B5EF4-FFF2-40B4-BE49-F238E27FC236}">
                <a16:creationId xmlns:a16="http://schemas.microsoft.com/office/drawing/2014/main" id="{B0CC33B7-EB7D-4F1E-B4B3-84D252523650}"/>
              </a:ext>
            </a:extLst>
          </p:cNvPr>
          <p:cNvSpPr txBox="1"/>
          <p:nvPr/>
        </p:nvSpPr>
        <p:spPr>
          <a:xfrm>
            <a:off x="6053137" y="6414700"/>
            <a:ext cx="6096000" cy="276999"/>
          </a:xfrm>
          <a:prstGeom prst="rect">
            <a:avLst/>
          </a:prstGeom>
          <a:noFill/>
        </p:spPr>
        <p:txBody>
          <a:bodyPr wrap="square">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D4FA31A-ABA5-4667-BACC-3489C0083671}" type="slidenum">
              <a:rPr kumimoji="0" lang="en-US" altLang="en-US" sz="1200" b="1" i="0" u="none" strike="noStrike" kern="1200" cap="none" spc="0" normalizeH="0" baseline="0" noProof="0" smtClean="0">
                <a:ln>
                  <a:noFill/>
                </a:ln>
                <a:solidFill>
                  <a:srgbClr val="2C395E"/>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97</a:t>
            </a:fld>
            <a:endParaRPr lang="en-US" dirty="0"/>
          </a:p>
        </p:txBody>
      </p:sp>
    </p:spTree>
  </p:cSld>
  <p:clrMapOvr>
    <a:masterClrMapping/>
  </p:clrMapOvr>
  <p:transition/>
</p:sld>
</file>

<file path=ppt/theme/theme1.xml><?xml version="1.0" encoding="utf-8"?>
<a:theme xmlns:a="http://schemas.openxmlformats.org/drawingml/2006/main" name="Office Theme">
  <a:themeElements>
    <a:clrScheme name="Custom 1">
      <a:dk1>
        <a:sysClr val="windowText" lastClr="000000"/>
      </a:dk1>
      <a:lt1>
        <a:sysClr val="window" lastClr="FFFFFF"/>
      </a:lt1>
      <a:dk2>
        <a:srgbClr val="034A90"/>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854856C95A2A64CAD70BC107919B8E7" ma:contentTypeVersion="12" ma:contentTypeDescription="Create a new document." ma:contentTypeScope="" ma:versionID="fb04b3cea83ca74a326d64dbf0070cb1">
  <xsd:schema xmlns:xsd="http://www.w3.org/2001/XMLSchema" xmlns:xs="http://www.w3.org/2001/XMLSchema" xmlns:p="http://schemas.microsoft.com/office/2006/metadata/properties" xmlns:ns2="29c97db6-2d05-469e-ab8c-4a86e9e27245" xmlns:ns3="5fbf6b3d-4736-4661-b4b4-82fd722ff3ba" targetNamespace="http://schemas.microsoft.com/office/2006/metadata/properties" ma:root="true" ma:fieldsID="e94617e6faab5c716c822086c5f87a50" ns2:_="" ns3:_="">
    <xsd:import namespace="29c97db6-2d05-469e-ab8c-4a86e9e27245"/>
    <xsd:import namespace="5fbf6b3d-4736-4661-b4b4-82fd722ff3ba"/>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lcf76f155ced4ddcb4097134ff3c332f" minOccurs="0"/>
                <xsd:element ref="ns3:TaxCatchAll"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9c97db6-2d05-469e-ab8c-4a86e9e2724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eb41c2e3-9785-49eb-8a3d-46febc39341e" ma:termSetId="09814cd3-568e-fe90-9814-8d621ff8fb84" ma:anchorId="fba54fb3-c3e1-fe81-a776-ca4b69148c4d" ma:open="true" ma:isKeyword="false">
      <xsd:complexType>
        <xsd:sequence>
          <xsd:element ref="pc:Terms" minOccurs="0" maxOccurs="1"/>
        </xsd:sequence>
      </xsd:complex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fbf6b3d-4736-4661-b4b4-82fd722ff3ba"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16" nillable="true" ma:displayName="Taxonomy Catch All Column" ma:hidden="true" ma:list="{61382c32-dcad-49d1-a2ea-fe5f5109b05c}" ma:internalName="TaxCatchAll" ma:showField="CatchAllData" ma:web="5fbf6b3d-4736-4661-b4b4-82fd722ff3b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SharedWithUsers xmlns="5fbf6b3d-4736-4661-b4b4-82fd722ff3ba">
      <UserInfo>
        <DisplayName>Daphne Koufomihalis</DisplayName>
        <AccountId>40</AccountId>
        <AccountType/>
      </UserInfo>
    </SharedWithUsers>
    <lcf76f155ced4ddcb4097134ff3c332f xmlns="29c97db6-2d05-469e-ab8c-4a86e9e27245">
      <Terms xmlns="http://schemas.microsoft.com/office/infopath/2007/PartnerControls"/>
    </lcf76f155ced4ddcb4097134ff3c332f>
    <TaxCatchAll xmlns="5fbf6b3d-4736-4661-b4b4-82fd722ff3ba"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58DEEED-FDE1-4A97-A70A-597C30F9C31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9c97db6-2d05-469e-ab8c-4a86e9e27245"/>
    <ds:schemaRef ds:uri="5fbf6b3d-4736-4661-b4b4-82fd722ff3b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483CEA71-6C4E-41C3-A336-3ED5772F4E08}">
  <ds:schemaRefs>
    <ds:schemaRef ds:uri="http://purl.org/dc/elements/1.1/"/>
    <ds:schemaRef ds:uri="http://schemas.microsoft.com/office/2006/metadata/properties"/>
    <ds:schemaRef ds:uri="http://purl.org/dc/terms/"/>
    <ds:schemaRef ds:uri="ddde8ed0-7542-47ea-a329-519d11244428"/>
    <ds:schemaRef ds:uri="http://schemas.microsoft.com/office/2006/documentManagement/types"/>
    <ds:schemaRef ds:uri="http://schemas.microsoft.com/office/infopath/2007/PartnerControls"/>
    <ds:schemaRef ds:uri="14c8ce7b-d2df-469d-b2c3-96f4c56193cb"/>
    <ds:schemaRef ds:uri="http://schemas.openxmlformats.org/package/2006/metadata/core-properties"/>
    <ds:schemaRef ds:uri="http://www.w3.org/XML/1998/namespace"/>
    <ds:schemaRef ds:uri="http://purl.org/dc/dcmitype/"/>
    <ds:schemaRef ds:uri="5fbf6b3d-4736-4661-b4b4-82fd722ff3ba"/>
    <ds:schemaRef ds:uri="29c97db6-2d05-469e-ab8c-4a86e9e27245"/>
  </ds:schemaRefs>
</ds:datastoreItem>
</file>

<file path=customXml/itemProps3.xml><?xml version="1.0" encoding="utf-8"?>
<ds:datastoreItem xmlns:ds="http://schemas.openxmlformats.org/officeDocument/2006/customXml" ds:itemID="{84D8DFA0-3C73-4A96-BCCC-083751DDE8B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20214</TotalTime>
  <Words>5736</Words>
  <Application>Microsoft Macintosh PowerPoint</Application>
  <PresentationFormat>Widescreen</PresentationFormat>
  <Paragraphs>961</Paragraphs>
  <Slides>97</Slides>
  <Notes>95</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97</vt:i4>
      </vt:variant>
    </vt:vector>
  </HeadingPairs>
  <TitlesOfParts>
    <vt:vector size="106" baseType="lpstr">
      <vt:lpstr>Arial</vt:lpstr>
      <vt:lpstr>Arial Narrow</vt:lpstr>
      <vt:lpstr>Calibri</vt:lpstr>
      <vt:lpstr>Calibri Light</vt:lpstr>
      <vt:lpstr>Comic Sans MS</vt:lpstr>
      <vt:lpstr>Courier New</vt:lpstr>
      <vt:lpstr>Noto Sans Symbols</vt:lpstr>
      <vt:lpstr>Wingdings</vt:lpstr>
      <vt:lpstr>Office Theme</vt:lpstr>
      <vt:lpstr>Seafood HACCP Alliance  Segment Two Course</vt:lpstr>
      <vt:lpstr>AGENDA (SHA Segment 2 Course)</vt:lpstr>
      <vt:lpstr>Purpose of this Training</vt:lpstr>
      <vt:lpstr>Expectations for Training</vt:lpstr>
      <vt:lpstr> SHA Training Materials</vt:lpstr>
      <vt:lpstr>PowerPoint Presentation</vt:lpstr>
      <vt:lpstr>FDA Seafood HACCP Regulation 21 CFR Part 123</vt:lpstr>
      <vt:lpstr>What Does Processing Include?</vt:lpstr>
      <vt:lpstr>What are fish or fishery products?</vt:lpstr>
      <vt:lpstr>What MUST all seafood processors do?</vt:lpstr>
      <vt:lpstr>What MUST all seafood processors do?</vt:lpstr>
      <vt:lpstr>Sanitation Control Procedures (SCPs) </vt:lpstr>
      <vt:lpstr>Sanitation Control Procedures (SCPs) </vt:lpstr>
      <vt:lpstr>Sanitation Control Procedures (SCPs) </vt:lpstr>
      <vt:lpstr>Good Manufacturing Practices (GMPs) </vt:lpstr>
      <vt:lpstr>21 CFR Part 117 Subpart A: General Provisions</vt:lpstr>
      <vt:lpstr>          Required parts of a HACCP Program</vt:lpstr>
      <vt:lpstr>HACCP Plan Requirements</vt:lpstr>
      <vt:lpstr>Review of 7 HACCP Principles</vt:lpstr>
      <vt:lpstr>Principle 1: Conduct a Hazard Analysis </vt:lpstr>
      <vt:lpstr>Principle 2: Identify Critical Control Points (CCPs)</vt:lpstr>
      <vt:lpstr>Principle 3: Set Critical Limits</vt:lpstr>
      <vt:lpstr>Principle 4: Establish Monitoring Procedures</vt:lpstr>
      <vt:lpstr>Principle 5: Establish Corrective Actions</vt:lpstr>
      <vt:lpstr>Principle 6: Establish Verification Procedures</vt:lpstr>
      <vt:lpstr>Principle 7: Establish a Record Keeping System</vt:lpstr>
      <vt:lpstr>PowerPoint Presentation</vt:lpstr>
      <vt:lpstr>Potential Seafood Hazards</vt:lpstr>
      <vt:lpstr>Potential Seafood Hazards</vt:lpstr>
      <vt:lpstr>Potential Seafood Hazards</vt:lpstr>
      <vt:lpstr>Potential Seafood Hazards</vt:lpstr>
      <vt:lpstr>Review of Potential Seafood Hazards</vt:lpstr>
      <vt:lpstr>Species-Related Food Safety Hazards</vt:lpstr>
      <vt:lpstr>Species-Related Food Safety Hazards</vt:lpstr>
      <vt:lpstr>Species-Related Food Safety Hazards</vt:lpstr>
      <vt:lpstr>Species-Related Food Safety Hazards</vt:lpstr>
      <vt:lpstr>Species-Related Food Safety Hazards</vt:lpstr>
      <vt:lpstr>Species-Related Food Safety Hazards</vt:lpstr>
      <vt:lpstr>Potential Seafood Hazards</vt:lpstr>
      <vt:lpstr>Process-Related Food Safety Hazards</vt:lpstr>
      <vt:lpstr>Process-Related Food Safety Hazards</vt:lpstr>
      <vt:lpstr>Process-Related Food Safety Hazards</vt:lpstr>
      <vt:lpstr>Process-Related Food Safety Hazards</vt:lpstr>
      <vt:lpstr>Process-Related Food Safety Hazards</vt:lpstr>
      <vt:lpstr>Process-Related Food Safety Hazards</vt:lpstr>
      <vt:lpstr>Process-Related Food Safety Hazards</vt:lpstr>
      <vt:lpstr>Process-Related Food Safety Hazards</vt:lpstr>
      <vt:lpstr>Seafood Hazards &amp; Controls</vt:lpstr>
      <vt:lpstr>In HACCP regulations processors are responsible for Hazard Controls, so it is important to understand the difference between primary and secondary processing </vt:lpstr>
      <vt:lpstr>Controlling Hazards</vt:lpstr>
      <vt:lpstr>Chapter Structure and Content</vt:lpstr>
      <vt:lpstr>PowerPoint Presentation</vt:lpstr>
      <vt:lpstr>Building the HACCP Plan</vt:lpstr>
      <vt:lpstr>Building the HACCP Plan</vt:lpstr>
      <vt:lpstr>Preliminary Step 1.   Assemble the HACCP Team</vt:lpstr>
      <vt:lpstr>Preliminary Step 2.   Process Flow Chart</vt:lpstr>
      <vt:lpstr>A brief processing narrative can be used to  help explain the Processing Flow Chart (1 of 2)</vt:lpstr>
      <vt:lpstr>A brief processing narrative can be used to  help explain the Processing Flow Chart (2 of 2)</vt:lpstr>
      <vt:lpstr>Preliminary Step 3.  Describe Product</vt:lpstr>
      <vt:lpstr>Required Hazard Analysis</vt:lpstr>
      <vt:lpstr>PowerPoint Presentation</vt:lpstr>
      <vt:lpstr>Use the FDA Hazard Guide to help identify the potential hazards for analysis</vt:lpstr>
      <vt:lpstr>Search for the potential hazards for the Fresh ‘Wild’ Mahi-mahi Fillets (XYZ Seafood Company)</vt:lpstr>
      <vt:lpstr>One Species-related hazard</vt:lpstr>
      <vt:lpstr>Four Process-related Hazards</vt:lpstr>
      <vt:lpstr>Hazard Analysis for the XYZ Seafood Company should include 5 potential hazards:  </vt:lpstr>
      <vt:lpstr>PowerPoint Presentation</vt:lpstr>
      <vt:lpstr>Exercise - Complete the Hazard Analysis Worksheet  </vt:lpstr>
      <vt:lpstr>PowerPoint Presentation</vt:lpstr>
      <vt:lpstr>Completed Hazard Analysis Worksheet   Page 1 </vt:lpstr>
      <vt:lpstr>Completed Hazard Analysis Worksheet   Page 2  </vt:lpstr>
      <vt:lpstr>Conclusions from the Hazard Analysis</vt:lpstr>
      <vt:lpstr>Building the HACCP Plan  </vt:lpstr>
      <vt:lpstr>Optional HACCP Plan Forms   (both must contain same information)</vt:lpstr>
      <vt:lpstr>Set up a HACCP Plan Form for each CCP</vt:lpstr>
      <vt:lpstr>Principle 3:  Set Critical Limits using the                       FDA Hazards Guide</vt:lpstr>
      <vt:lpstr>Principle 3:  Set Critical Limits using the FDA Hazards Guide</vt:lpstr>
      <vt:lpstr>Principle 3:  Set Critical Limits using the                       FDA Hazards Guide</vt:lpstr>
      <vt:lpstr>PowerPoint Presentation</vt:lpstr>
      <vt:lpstr>Principle 4:  Establish Monitoring Procedures</vt:lpstr>
      <vt:lpstr>PowerPoint Presentation</vt:lpstr>
      <vt:lpstr>Principle 5: Establish Corrective Actions</vt:lpstr>
      <vt:lpstr>PowerPoint Presentation</vt:lpstr>
      <vt:lpstr>PowerPoint Presentation</vt:lpstr>
      <vt:lpstr>Principle 6:  Establish Verifications</vt:lpstr>
      <vt:lpstr>PowerPoint Presentation</vt:lpstr>
      <vt:lpstr>PowerPoint Presentation</vt:lpstr>
      <vt:lpstr>Principle 7:  Establish Record Keeping Procedures</vt:lpstr>
      <vt:lpstr>PowerPoint Presentation</vt:lpstr>
      <vt:lpstr>PowerPoint Presentation</vt:lpstr>
      <vt:lpstr>PowerPoint Presentation</vt:lpstr>
      <vt:lpstr>HACCP Plans can be built for any Hazard in the same way using the appropriate chapter in the FDA Hazards Guide</vt:lpstr>
      <vt:lpstr>Other Resources in the  FDA Hazards Guide</vt:lpstr>
      <vt:lpstr>WORK SESSIONS</vt:lpstr>
      <vt:lpstr>WORK SESSIONS -continued </vt:lpstr>
      <vt:lpstr>WORK SESSIONS -continued </vt:lpstr>
      <vt:lpstr>QUESTIONS</vt:lpstr>
    </vt:vector>
  </TitlesOfParts>
  <Company>Cornell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Seafood HACCP  Segment Two</dc:title>
  <dc:creator>klg9</dc:creator>
  <cp:lastModifiedBy>David Rosson</cp:lastModifiedBy>
  <cp:revision>218</cp:revision>
  <cp:lastPrinted>2020-03-25T13:46:51Z</cp:lastPrinted>
  <dcterms:created xsi:type="dcterms:W3CDTF">2012-04-17T16:38:30Z</dcterms:created>
  <dcterms:modified xsi:type="dcterms:W3CDTF">2022-11-08T13:59:45Z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0x010100D854856C95A2A64CAD70BC107919B8E7</vt:lpwstr>
  </property>
  <property fmtid="{D5CDD505-2E9C-101B-9397-08002B2CF9AE}" pid="3" name="MediaServiceImageTags">
    <vt:lpwstr/>
  </property>
</Properties>
</file>